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8"/>
  </p:notesMasterIdLst>
  <p:sldIdLst>
    <p:sldId id="256" r:id="rId2"/>
    <p:sldId id="269" r:id="rId3"/>
    <p:sldId id="259" r:id="rId4"/>
    <p:sldId id="260" r:id="rId5"/>
    <p:sldId id="281" r:id="rId6"/>
    <p:sldId id="277" r:id="rId7"/>
    <p:sldId id="279" r:id="rId8"/>
    <p:sldId id="270" r:id="rId9"/>
    <p:sldId id="280" r:id="rId10"/>
    <p:sldId id="282" r:id="rId11"/>
    <p:sldId id="283" r:id="rId12"/>
    <p:sldId id="284" r:id="rId13"/>
    <p:sldId id="258" r:id="rId14"/>
    <p:sldId id="271" r:id="rId15"/>
    <p:sldId id="265" r:id="rId16"/>
    <p:sldId id="26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2BA6"/>
    <a:srgbClr val="021A7B"/>
    <a:srgbClr val="000C55"/>
    <a:srgbClr val="0930AE"/>
    <a:srgbClr val="0729A3"/>
    <a:srgbClr val="01166F"/>
    <a:srgbClr val="000D5A"/>
    <a:srgbClr val="0B33B4"/>
    <a:srgbClr val="006A2C"/>
    <a:srgbClr val="004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1319B8-6D65-4501-9F63-7825A3AF6B65}" v="600" dt="2024-04-21T18:46:43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62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ркадий Лебедев" userId="c38762aba365bae2" providerId="LiveId" clId="{C31319B8-6D65-4501-9F63-7825A3AF6B65}"/>
    <pc:docChg chg="undo redo custSel addSld delSld modSld sldOrd addMainMaster delMainMaster">
      <pc:chgData name="Аркадий Лебедев" userId="c38762aba365bae2" providerId="LiveId" clId="{C31319B8-6D65-4501-9F63-7825A3AF6B65}" dt="2024-04-21T18:54:10.350" v="3025" actId="729"/>
      <pc:docMkLst>
        <pc:docMk/>
      </pc:docMkLst>
      <pc:sldChg chg="addSp delSp modSp mod setBg modClrScheme chgLayout">
        <pc:chgData name="Аркадий Лебедев" userId="c38762aba365bae2" providerId="LiveId" clId="{C31319B8-6D65-4501-9F63-7825A3AF6B65}" dt="2024-04-21T16:56:01.571" v="2944" actId="27636"/>
        <pc:sldMkLst>
          <pc:docMk/>
          <pc:sldMk cId="592666010" sldId="256"/>
        </pc:sldMkLst>
        <pc:spChg chg="mod">
          <ac:chgData name="Аркадий Лебедев" userId="c38762aba365bae2" providerId="LiveId" clId="{C31319B8-6D65-4501-9F63-7825A3AF6B65}" dt="2024-04-21T09:17:56.072" v="97" actId="2711"/>
          <ac:spMkLst>
            <pc:docMk/>
            <pc:sldMk cId="592666010" sldId="256"/>
            <ac:spMk id="2" creationId="{487C0AFF-4532-013C-1E3B-B35E06CFC3A9}"/>
          </ac:spMkLst>
        </pc:spChg>
        <pc:spChg chg="mod">
          <ac:chgData name="Аркадий Лебедев" userId="c38762aba365bae2" providerId="LiveId" clId="{C31319B8-6D65-4501-9F63-7825A3AF6B65}" dt="2024-04-21T16:56:01.571" v="2944" actId="27636"/>
          <ac:spMkLst>
            <pc:docMk/>
            <pc:sldMk cId="592666010" sldId="256"/>
            <ac:spMk id="3" creationId="{6844CC76-122F-649A-9A33-34B7DACDE89E}"/>
          </ac:spMkLst>
        </pc:spChg>
        <pc:spChg chg="add del">
          <ac:chgData name="Аркадий Лебедев" userId="c38762aba365bae2" providerId="LiveId" clId="{C31319B8-6D65-4501-9F63-7825A3AF6B65}" dt="2024-04-21T06:23:06.845" v="3" actId="22"/>
          <ac:spMkLst>
            <pc:docMk/>
            <pc:sldMk cId="592666010" sldId="256"/>
            <ac:spMk id="5" creationId="{AC6E3F70-7FF0-98B5-71DB-B0016981DFD8}"/>
          </ac:spMkLst>
        </pc:spChg>
        <pc:spChg chg="add">
          <ac:chgData name="Аркадий Лебедев" userId="c38762aba365bae2" providerId="LiveId" clId="{C31319B8-6D65-4501-9F63-7825A3AF6B65}" dt="2024-04-21T06:25:54.120" v="5" actId="26606"/>
          <ac:spMkLst>
            <pc:docMk/>
            <pc:sldMk cId="592666010" sldId="256"/>
            <ac:spMk id="9" creationId="{EB9B5A19-3592-48E2-BC31-90E092BD68E1}"/>
          </ac:spMkLst>
        </pc:spChg>
        <pc:spChg chg="add">
          <ac:chgData name="Аркадий Лебедев" userId="c38762aba365bae2" providerId="LiveId" clId="{C31319B8-6D65-4501-9F63-7825A3AF6B65}" dt="2024-04-21T06:25:54.120" v="5" actId="26606"/>
          <ac:spMkLst>
            <pc:docMk/>
            <pc:sldMk cId="592666010" sldId="256"/>
            <ac:spMk id="23" creationId="{DD99E1B6-CBC4-4306-9DFC-847D6D135208}"/>
          </ac:spMkLst>
        </pc:spChg>
        <pc:spChg chg="add mod">
          <ac:chgData name="Аркадий Лебедев" userId="c38762aba365bae2" providerId="LiveId" clId="{C31319B8-6D65-4501-9F63-7825A3AF6B65}" dt="2024-04-21T06:32:44.282" v="48" actId="14100"/>
          <ac:spMkLst>
            <pc:docMk/>
            <pc:sldMk cId="592666010" sldId="256"/>
            <ac:spMk id="33" creationId="{425C2D5E-D249-2F06-47CC-41D63CFD66B1}"/>
          </ac:spMkLst>
        </pc:spChg>
        <pc:spChg chg="add mod">
          <ac:chgData name="Аркадий Лебедев" userId="c38762aba365bae2" providerId="LiveId" clId="{C31319B8-6D65-4501-9F63-7825A3AF6B65}" dt="2024-04-21T06:32:54.758" v="51" actId="14100"/>
          <ac:spMkLst>
            <pc:docMk/>
            <pc:sldMk cId="592666010" sldId="256"/>
            <ac:spMk id="34" creationId="{748E8AB2-0506-5BF6-1B0D-F46BB4D32600}"/>
          </ac:spMkLst>
        </pc:spChg>
        <pc:grpChg chg="add">
          <ac:chgData name="Аркадий Лебедев" userId="c38762aba365bae2" providerId="LiveId" clId="{C31319B8-6D65-4501-9F63-7825A3AF6B65}" dt="2024-04-21T06:25:54.120" v="5" actId="26606"/>
          <ac:grpSpMkLst>
            <pc:docMk/>
            <pc:sldMk cId="592666010" sldId="256"/>
            <ac:grpSpMk id="11" creationId="{E2548C40-4C00-4E91-BFA6-84B4D66225A4}"/>
          </ac:grpSpMkLst>
        </pc:grpChg>
        <pc:grpChg chg="add">
          <ac:chgData name="Аркадий Лебедев" userId="c38762aba365bae2" providerId="LiveId" clId="{C31319B8-6D65-4501-9F63-7825A3AF6B65}" dt="2024-04-21T06:25:54.120" v="5" actId="26606"/>
          <ac:grpSpMkLst>
            <pc:docMk/>
            <pc:sldMk cId="592666010" sldId="256"/>
            <ac:grpSpMk id="25" creationId="{3C16EB93-E299-481D-A004-769603D375CE}"/>
          </ac:grpSpMkLst>
        </pc:grpChg>
        <pc:picChg chg="add mod">
          <ac:chgData name="Аркадий Лебедев" userId="c38762aba365bae2" providerId="LiveId" clId="{C31319B8-6D65-4501-9F63-7825A3AF6B65}" dt="2024-04-21T11:59:40.569" v="1062" actId="1076"/>
          <ac:picMkLst>
            <pc:docMk/>
            <pc:sldMk cId="592666010" sldId="256"/>
            <ac:picMk id="4" creationId="{A1351546-3BA2-9CF2-99C0-2CD7B499AF1D}"/>
          </ac:picMkLst>
        </pc:picChg>
        <pc:picChg chg="add mod">
          <ac:chgData name="Аркадий Лебедев" userId="c38762aba365bae2" providerId="LiveId" clId="{C31319B8-6D65-4501-9F63-7825A3AF6B65}" dt="2024-04-21T06:25:35.065" v="4" actId="931"/>
          <ac:picMkLst>
            <pc:docMk/>
            <pc:sldMk cId="592666010" sldId="256"/>
            <ac:picMk id="7" creationId="{CA02D300-0A0B-7B1F-A582-236BC56E1B29}"/>
          </ac:picMkLst>
        </pc:picChg>
        <pc:picChg chg="add del mod">
          <ac:chgData name="Аркадий Лебедев" userId="c38762aba365bae2" providerId="LiveId" clId="{C31319B8-6D65-4501-9F63-7825A3AF6B65}" dt="2024-04-21T06:27:58.347" v="13" actId="22"/>
          <ac:picMkLst>
            <pc:docMk/>
            <pc:sldMk cId="592666010" sldId="256"/>
            <ac:picMk id="10" creationId="{9C6B3D0D-4DED-994A-B9F5-0CDACFE86969}"/>
          </ac:picMkLst>
        </pc:picChg>
        <pc:picChg chg="add mod">
          <ac:chgData name="Аркадий Лебедев" userId="c38762aba365bae2" providerId="LiveId" clId="{C31319B8-6D65-4501-9F63-7825A3AF6B65}" dt="2024-04-21T06:28:43.822" v="17" actId="1076"/>
          <ac:picMkLst>
            <pc:docMk/>
            <pc:sldMk cId="592666010" sldId="256"/>
            <ac:picMk id="24" creationId="{F1699684-133B-4E51-9D6C-72C199845470}"/>
          </ac:picMkLst>
        </pc:picChg>
        <pc:picChg chg="add mod">
          <ac:chgData name="Аркадий Лебедев" userId="c38762aba365bae2" providerId="LiveId" clId="{C31319B8-6D65-4501-9F63-7825A3AF6B65}" dt="2024-04-21T06:35:45.504" v="77" actId="1076"/>
          <ac:picMkLst>
            <pc:docMk/>
            <pc:sldMk cId="592666010" sldId="256"/>
            <ac:picMk id="30" creationId="{C35718E1-1667-9CF0-B0B6-EA8C3A18F607}"/>
          </ac:picMkLst>
        </pc:picChg>
        <pc:picChg chg="add mod">
          <ac:chgData name="Аркадий Лебедев" userId="c38762aba365bae2" providerId="LiveId" clId="{C31319B8-6D65-4501-9F63-7825A3AF6B65}" dt="2024-04-21T06:36:13.136" v="79" actId="1076"/>
          <ac:picMkLst>
            <pc:docMk/>
            <pc:sldMk cId="592666010" sldId="256"/>
            <ac:picMk id="32" creationId="{978687DA-B018-4399-2148-9E8A872ADAC3}"/>
          </ac:picMkLst>
        </pc:picChg>
        <pc:picChg chg="add">
          <ac:chgData name="Аркадий Лебедев" userId="c38762aba365bae2" providerId="LiveId" clId="{C31319B8-6D65-4501-9F63-7825A3AF6B65}" dt="2024-04-21T06:31:39.050" v="38"/>
          <ac:picMkLst>
            <pc:docMk/>
            <pc:sldMk cId="592666010" sldId="256"/>
            <ac:picMk id="1026" creationId="{B256BD51-F900-B82D-68D7-1512DEEF49F0}"/>
          </ac:picMkLst>
        </pc:picChg>
        <pc:picChg chg="add del mod">
          <ac:chgData name="Аркадий Лебедев" userId="c38762aba365bae2" providerId="LiveId" clId="{C31319B8-6D65-4501-9F63-7825A3AF6B65}" dt="2024-04-21T06:35:25.272" v="71" actId="478"/>
          <ac:picMkLst>
            <pc:docMk/>
            <pc:sldMk cId="592666010" sldId="256"/>
            <ac:picMk id="1028" creationId="{44BD83E8-3BF2-C40B-A5C9-C21721ECC7F0}"/>
          </ac:picMkLst>
        </pc:picChg>
        <pc:picChg chg="add">
          <ac:chgData name="Аркадий Лебедев" userId="c38762aba365bae2" providerId="LiveId" clId="{C31319B8-6D65-4501-9F63-7825A3AF6B65}" dt="2024-04-21T06:32:13.952" v="44"/>
          <ac:picMkLst>
            <pc:docMk/>
            <pc:sldMk cId="592666010" sldId="256"/>
            <ac:picMk id="1030" creationId="{4D148CDD-F6BC-E7A0-B454-FC7263353C07}"/>
          </ac:picMkLst>
        </pc:picChg>
        <pc:picChg chg="add">
          <ac:chgData name="Аркадий Лебедев" userId="c38762aba365bae2" providerId="LiveId" clId="{C31319B8-6D65-4501-9F63-7825A3AF6B65}" dt="2024-04-21T06:32:34.733" v="45"/>
          <ac:picMkLst>
            <pc:docMk/>
            <pc:sldMk cId="592666010" sldId="256"/>
            <ac:picMk id="1032" creationId="{E699B147-BFC8-CA12-D6F8-7239580083D5}"/>
          </ac:picMkLst>
        </pc:picChg>
        <pc:picChg chg="add del mod">
          <ac:chgData name="Аркадий Лебедев" userId="c38762aba365bae2" providerId="LiveId" clId="{C31319B8-6D65-4501-9F63-7825A3AF6B65}" dt="2024-04-21T06:35:26.088" v="72" actId="478"/>
          <ac:picMkLst>
            <pc:docMk/>
            <pc:sldMk cId="592666010" sldId="256"/>
            <ac:picMk id="1038" creationId="{E90E122C-FF5D-B1CB-9C72-CFFEDE61C927}"/>
          </ac:picMkLst>
        </pc:picChg>
        <pc:picChg chg="add del mod">
          <ac:chgData name="Аркадий Лебедев" userId="c38762aba365bae2" providerId="LiveId" clId="{C31319B8-6D65-4501-9F63-7825A3AF6B65}" dt="2024-04-21T06:35:26.897" v="73" actId="478"/>
          <ac:picMkLst>
            <pc:docMk/>
            <pc:sldMk cId="592666010" sldId="256"/>
            <ac:picMk id="1040" creationId="{808288E7-C4EA-E7B0-1D97-070D30AAC258}"/>
          </ac:picMkLst>
        </pc:picChg>
      </pc:sldChg>
      <pc:sldChg chg="add del">
        <pc:chgData name="Аркадий Лебедев" userId="c38762aba365bae2" providerId="LiveId" clId="{C31319B8-6D65-4501-9F63-7825A3AF6B65}" dt="2024-04-21T12:07:24.016" v="1105" actId="47"/>
        <pc:sldMkLst>
          <pc:docMk/>
          <pc:sldMk cId="1446252484" sldId="257"/>
        </pc:sldMkLst>
      </pc:sldChg>
      <pc:sldChg chg="new del">
        <pc:chgData name="Аркадий Лебедев" userId="c38762aba365bae2" providerId="LiveId" clId="{C31319B8-6D65-4501-9F63-7825A3AF6B65}" dt="2024-04-21T06:27:27.436" v="7" actId="47"/>
        <pc:sldMkLst>
          <pc:docMk/>
          <pc:sldMk cId="2777709799" sldId="257"/>
        </pc:sldMkLst>
      </pc:sldChg>
      <pc:sldChg chg="addSp modSp new mod ord modShow">
        <pc:chgData name="Аркадий Лебедев" userId="c38762aba365bae2" providerId="LiveId" clId="{C31319B8-6D65-4501-9F63-7825A3AF6B65}" dt="2024-04-21T16:42:11.354" v="2942"/>
        <pc:sldMkLst>
          <pc:docMk/>
          <pc:sldMk cId="26875015" sldId="258"/>
        </pc:sldMkLst>
        <pc:spChg chg="mod">
          <ac:chgData name="Аркадий Лебедев" userId="c38762aba365bae2" providerId="LiveId" clId="{C31319B8-6D65-4501-9F63-7825A3AF6B65}" dt="2024-04-21T09:17:49.825" v="96" actId="2711"/>
          <ac:spMkLst>
            <pc:docMk/>
            <pc:sldMk cId="26875015" sldId="258"/>
            <ac:spMk id="2" creationId="{28FBC9BA-BBD9-A10F-35B7-AA21C9CFDC4B}"/>
          </ac:spMkLst>
        </pc:spChg>
        <pc:spChg chg="mod">
          <ac:chgData name="Аркадий Лебедев" userId="c38762aba365bae2" providerId="LiveId" clId="{C31319B8-6D65-4501-9F63-7825A3AF6B65}" dt="2024-04-21T13:00:18.775" v="1112" actId="20577"/>
          <ac:spMkLst>
            <pc:docMk/>
            <pc:sldMk cId="26875015" sldId="258"/>
            <ac:spMk id="3" creationId="{5A7A067C-6938-A432-C2A3-B1E49861F07F}"/>
          </ac:spMkLst>
        </pc:spChg>
        <pc:picChg chg="add mod">
          <ac:chgData name="Аркадий Лебедев" userId="c38762aba365bae2" providerId="LiveId" clId="{C31319B8-6D65-4501-9F63-7825A3AF6B65}" dt="2024-04-21T09:28:47.248" v="410" actId="1076"/>
          <ac:picMkLst>
            <pc:docMk/>
            <pc:sldMk cId="26875015" sldId="258"/>
            <ac:picMk id="5" creationId="{DE92E0D6-083D-59D7-7DC2-0FD34549FE1A}"/>
          </ac:picMkLst>
        </pc:picChg>
      </pc:sldChg>
      <pc:sldChg chg="addSp delSp modSp new mod">
        <pc:chgData name="Аркадий Лебедев" userId="c38762aba365bae2" providerId="LiveId" clId="{C31319B8-6D65-4501-9F63-7825A3AF6B65}" dt="2024-04-21T17:33:09.035" v="2982" actId="1076"/>
        <pc:sldMkLst>
          <pc:docMk/>
          <pc:sldMk cId="2065996235" sldId="259"/>
        </pc:sldMkLst>
        <pc:spChg chg="mod">
          <ac:chgData name="Аркадий Лебедев" userId="c38762aba365bae2" providerId="LiveId" clId="{C31319B8-6D65-4501-9F63-7825A3AF6B65}" dt="2024-04-21T09:29:51.811" v="419" actId="108"/>
          <ac:spMkLst>
            <pc:docMk/>
            <pc:sldMk cId="2065996235" sldId="259"/>
            <ac:spMk id="2" creationId="{3DBE82DC-B146-3A76-FFEF-775922F39E89}"/>
          </ac:spMkLst>
        </pc:spChg>
        <pc:spChg chg="del">
          <ac:chgData name="Аркадий Лебедев" userId="c38762aba365bae2" providerId="LiveId" clId="{C31319B8-6D65-4501-9F63-7825A3AF6B65}" dt="2024-04-21T17:32:08.669" v="2977" actId="22"/>
          <ac:spMkLst>
            <pc:docMk/>
            <pc:sldMk cId="2065996235" sldId="259"/>
            <ac:spMk id="3" creationId="{F2C1E6F7-15AD-A8B5-EB6D-A7178143DEF6}"/>
          </ac:spMkLst>
        </pc:spChg>
        <pc:picChg chg="add mod">
          <ac:chgData name="Аркадий Лебедев" userId="c38762aba365bae2" providerId="LiveId" clId="{C31319B8-6D65-4501-9F63-7825A3AF6B65}" dt="2024-04-21T16:02:49.597" v="2933"/>
          <ac:picMkLst>
            <pc:docMk/>
            <pc:sldMk cId="2065996235" sldId="259"/>
            <ac:picMk id="4" creationId="{08544C21-7387-A75B-590E-8A75A264D2C3}"/>
          </ac:picMkLst>
        </pc:picChg>
        <pc:picChg chg="add mod ord modCrop">
          <ac:chgData name="Аркадий Лебедев" userId="c38762aba365bae2" providerId="LiveId" clId="{C31319B8-6D65-4501-9F63-7825A3AF6B65}" dt="2024-04-21T17:33:09.035" v="2982" actId="1076"/>
          <ac:picMkLst>
            <pc:docMk/>
            <pc:sldMk cId="2065996235" sldId="259"/>
            <ac:picMk id="6" creationId="{0DE90A44-C1FC-1FA4-7F28-3E2E82326140}"/>
          </ac:picMkLst>
        </pc:picChg>
      </pc:sldChg>
      <pc:sldChg chg="addSp modSp new mod">
        <pc:chgData name="Аркадий Лебедев" userId="c38762aba365bae2" providerId="LiveId" clId="{C31319B8-6D65-4501-9F63-7825A3AF6B65}" dt="2024-04-21T16:02:51.444" v="2934"/>
        <pc:sldMkLst>
          <pc:docMk/>
          <pc:sldMk cId="3756059405" sldId="260"/>
        </pc:sldMkLst>
        <pc:spChg chg="mod">
          <ac:chgData name="Аркадий Лебедев" userId="c38762aba365bae2" providerId="LiveId" clId="{C31319B8-6D65-4501-9F63-7825A3AF6B65}" dt="2024-04-21T09:30:15.256" v="433" actId="20577"/>
          <ac:spMkLst>
            <pc:docMk/>
            <pc:sldMk cId="3756059405" sldId="260"/>
            <ac:spMk id="2" creationId="{E9C64190-2971-FFA0-3E34-234C27304CA2}"/>
          </ac:spMkLst>
        </pc:spChg>
        <pc:spChg chg="mod">
          <ac:chgData name="Аркадий Лебедев" userId="c38762aba365bae2" providerId="LiveId" clId="{C31319B8-6D65-4501-9F63-7825A3AF6B65}" dt="2024-04-21T15:09:00.146" v="2126" actId="14100"/>
          <ac:spMkLst>
            <pc:docMk/>
            <pc:sldMk cId="3756059405" sldId="260"/>
            <ac:spMk id="3" creationId="{3D8C4938-BE87-C979-E917-5B9B4006D288}"/>
          </ac:spMkLst>
        </pc:spChg>
        <pc:picChg chg="add mod">
          <ac:chgData name="Аркадий Лебедев" userId="c38762aba365bae2" providerId="LiveId" clId="{C31319B8-6D65-4501-9F63-7825A3AF6B65}" dt="2024-04-21T16:02:51.444" v="2934"/>
          <ac:picMkLst>
            <pc:docMk/>
            <pc:sldMk cId="3756059405" sldId="260"/>
            <ac:picMk id="4" creationId="{D1A275C9-7D25-E1A2-D281-240AEC5CB934}"/>
          </ac:picMkLst>
        </pc:picChg>
      </pc:sldChg>
      <pc:sldChg chg="addSp modSp new del mod modShow">
        <pc:chgData name="Аркадий Лебедев" userId="c38762aba365bae2" providerId="LiveId" clId="{C31319B8-6D65-4501-9F63-7825A3AF6B65}" dt="2024-04-21T15:38:17.482" v="2798" actId="47"/>
        <pc:sldMkLst>
          <pc:docMk/>
          <pc:sldMk cId="3286383692" sldId="261"/>
        </pc:sldMkLst>
        <pc:spChg chg="mod">
          <ac:chgData name="Аркадий Лебедев" userId="c38762aba365bae2" providerId="LiveId" clId="{C31319B8-6D65-4501-9F63-7825A3AF6B65}" dt="2024-04-21T09:30:44.678" v="450" actId="20577"/>
          <ac:spMkLst>
            <pc:docMk/>
            <pc:sldMk cId="3286383692" sldId="261"/>
            <ac:spMk id="2" creationId="{1854F40C-8E99-7DDE-14BB-3709B95CA203}"/>
          </ac:spMkLst>
        </pc:spChg>
        <pc:spChg chg="mod">
          <ac:chgData name="Аркадий Лебедев" userId="c38762aba365bae2" providerId="LiveId" clId="{C31319B8-6D65-4501-9F63-7825A3AF6B65}" dt="2024-04-21T15:08:42.881" v="2124" actId="27636"/>
          <ac:spMkLst>
            <pc:docMk/>
            <pc:sldMk cId="3286383692" sldId="261"/>
            <ac:spMk id="3" creationId="{7D51E017-83B2-6D64-2C0D-09EB63003F2E}"/>
          </ac:spMkLst>
        </pc:spChg>
        <pc:spChg chg="add">
          <ac:chgData name="Аркадий Лебедев" userId="c38762aba365bae2" providerId="LiveId" clId="{C31319B8-6D65-4501-9F63-7825A3AF6B65}" dt="2024-04-21T13:02:59.981" v="1143"/>
          <ac:spMkLst>
            <pc:docMk/>
            <pc:sldMk cId="3286383692" sldId="261"/>
            <ac:spMk id="4" creationId="{5121F39D-281A-8A7E-F6B6-0BAC8E83098F}"/>
          </ac:spMkLst>
        </pc:spChg>
        <pc:spChg chg="add">
          <ac:chgData name="Аркадий Лебедев" userId="c38762aba365bae2" providerId="LiveId" clId="{C31319B8-6D65-4501-9F63-7825A3AF6B65}" dt="2024-04-21T15:07:52.390" v="2120"/>
          <ac:spMkLst>
            <pc:docMk/>
            <pc:sldMk cId="3286383692" sldId="261"/>
            <ac:spMk id="5" creationId="{C1070ECA-75A8-A933-078C-CE53B8ADEFF9}"/>
          </ac:spMkLst>
        </pc:spChg>
      </pc:sldChg>
      <pc:sldChg chg="modSp new del mod modNotesTx">
        <pc:chgData name="Аркадий Лебедев" userId="c38762aba365bae2" providerId="LiveId" clId="{C31319B8-6D65-4501-9F63-7825A3AF6B65}" dt="2024-04-21T15:43:03.159" v="2917" actId="47"/>
        <pc:sldMkLst>
          <pc:docMk/>
          <pc:sldMk cId="2877620152" sldId="262"/>
        </pc:sldMkLst>
        <pc:spChg chg="mod">
          <ac:chgData name="Аркадий Лебедев" userId="c38762aba365bae2" providerId="LiveId" clId="{C31319B8-6D65-4501-9F63-7825A3AF6B65}" dt="2024-04-21T09:32:47.243" v="464" actId="20577"/>
          <ac:spMkLst>
            <pc:docMk/>
            <pc:sldMk cId="2877620152" sldId="262"/>
            <ac:spMk id="2" creationId="{269B6B82-735E-ADB4-8F55-F32E006CD93D}"/>
          </ac:spMkLst>
        </pc:spChg>
        <pc:spChg chg="mod">
          <ac:chgData name="Аркадий Лебедев" userId="c38762aba365bae2" providerId="LiveId" clId="{C31319B8-6D65-4501-9F63-7825A3AF6B65}" dt="2024-04-21T13:25:03.949" v="2076" actId="21"/>
          <ac:spMkLst>
            <pc:docMk/>
            <pc:sldMk cId="2877620152" sldId="262"/>
            <ac:spMk id="3" creationId="{8F588E8A-488E-78AE-B145-467B1BA5A9DC}"/>
          </ac:spMkLst>
        </pc:spChg>
      </pc:sldChg>
      <pc:sldChg chg="addSp delSp modSp new del mod modShow">
        <pc:chgData name="Аркадий Лебедев" userId="c38762aba365bae2" providerId="LiveId" clId="{C31319B8-6D65-4501-9F63-7825A3AF6B65}" dt="2024-04-21T15:29:12.246" v="2690" actId="47"/>
        <pc:sldMkLst>
          <pc:docMk/>
          <pc:sldMk cId="1414741275" sldId="263"/>
        </pc:sldMkLst>
        <pc:spChg chg="mod">
          <ac:chgData name="Аркадий Лебедев" userId="c38762aba365bae2" providerId="LiveId" clId="{C31319B8-6D65-4501-9F63-7825A3AF6B65}" dt="2024-04-21T09:33:08.277" v="478" actId="20577"/>
          <ac:spMkLst>
            <pc:docMk/>
            <pc:sldMk cId="1414741275" sldId="263"/>
            <ac:spMk id="2" creationId="{BD81398D-D04B-2C0A-BFDA-9F2B22910BFD}"/>
          </ac:spMkLst>
        </pc:spChg>
        <pc:spChg chg="del">
          <ac:chgData name="Аркадий Лебедев" userId="c38762aba365bae2" providerId="LiveId" clId="{C31319B8-6D65-4501-9F63-7825A3AF6B65}" dt="2024-04-21T13:10:00.295" v="1428" actId="478"/>
          <ac:spMkLst>
            <pc:docMk/>
            <pc:sldMk cId="1414741275" sldId="263"/>
            <ac:spMk id="3" creationId="{DE000814-6D8B-DF57-5F1F-3EF07795C56C}"/>
          </ac:spMkLst>
        </pc:spChg>
        <pc:spChg chg="add mod">
          <ac:chgData name="Аркадий Лебедев" userId="c38762aba365bae2" providerId="LiveId" clId="{C31319B8-6D65-4501-9F63-7825A3AF6B65}" dt="2024-04-21T13:10:27.740" v="1707" actId="2085"/>
          <ac:spMkLst>
            <pc:docMk/>
            <pc:sldMk cId="1414741275" sldId="263"/>
            <ac:spMk id="4" creationId="{126CF2C3-3F25-7D18-83CB-A82A61175429}"/>
          </ac:spMkLst>
        </pc:spChg>
        <pc:spChg chg="add mod">
          <ac:chgData name="Аркадий Лебедев" userId="c38762aba365bae2" providerId="LiveId" clId="{C31319B8-6D65-4501-9F63-7825A3AF6B65}" dt="2024-04-21T13:11:39.848" v="1758" actId="122"/>
          <ac:spMkLst>
            <pc:docMk/>
            <pc:sldMk cId="1414741275" sldId="263"/>
            <ac:spMk id="5" creationId="{1577D740-B607-4664-C3FD-4BE95F55B5D6}"/>
          </ac:spMkLst>
        </pc:spChg>
        <pc:spChg chg="add mod">
          <ac:chgData name="Аркадий Лебедев" userId="c38762aba365bae2" providerId="LiveId" clId="{C31319B8-6D65-4501-9F63-7825A3AF6B65}" dt="2024-04-21T13:20:10.555" v="2038" actId="2711"/>
          <ac:spMkLst>
            <pc:docMk/>
            <pc:sldMk cId="1414741275" sldId="263"/>
            <ac:spMk id="6" creationId="{1949ED2F-296C-5B87-9151-632B8191CFC8}"/>
          </ac:spMkLst>
        </pc:spChg>
        <pc:spChg chg="add mod">
          <ac:chgData name="Аркадий Лебедев" userId="c38762aba365bae2" providerId="LiveId" clId="{C31319B8-6D65-4501-9F63-7825A3AF6B65}" dt="2024-04-21T13:18:01.069" v="1968" actId="20577"/>
          <ac:spMkLst>
            <pc:docMk/>
            <pc:sldMk cId="1414741275" sldId="263"/>
            <ac:spMk id="7" creationId="{7BAAD5E0-E797-837E-1D82-0C9962659267}"/>
          </ac:spMkLst>
        </pc:spChg>
        <pc:spChg chg="add mod">
          <ac:chgData name="Аркадий Лебедев" userId="c38762aba365bae2" providerId="LiveId" clId="{C31319B8-6D65-4501-9F63-7825A3AF6B65}" dt="2024-04-21T13:20:07.490" v="2037" actId="2711"/>
          <ac:spMkLst>
            <pc:docMk/>
            <pc:sldMk cId="1414741275" sldId="263"/>
            <ac:spMk id="8" creationId="{3AB0A46C-ECE2-EC40-7690-0466052C7B41}"/>
          </ac:spMkLst>
        </pc:spChg>
        <pc:spChg chg="add mod">
          <ac:chgData name="Аркадий Лебедев" userId="c38762aba365bae2" providerId="LiveId" clId="{C31319B8-6D65-4501-9F63-7825A3AF6B65}" dt="2024-04-21T13:17:43.152" v="1964" actId="1076"/>
          <ac:spMkLst>
            <pc:docMk/>
            <pc:sldMk cId="1414741275" sldId="263"/>
            <ac:spMk id="9" creationId="{6400C984-6C1A-91EF-6EAE-1C3AF5F0A9FB}"/>
          </ac:spMkLst>
        </pc:spChg>
        <pc:spChg chg="add mod">
          <ac:chgData name="Аркадий Лебедев" userId="c38762aba365bae2" providerId="LiveId" clId="{C31319B8-6D65-4501-9F63-7825A3AF6B65}" dt="2024-04-21T13:19:50.357" v="2035" actId="2711"/>
          <ac:spMkLst>
            <pc:docMk/>
            <pc:sldMk cId="1414741275" sldId="263"/>
            <ac:spMk id="10" creationId="{A073B6B2-8F8E-79CD-3273-1C93CDA90C98}"/>
          </ac:spMkLst>
        </pc:spChg>
        <pc:spChg chg="add mod">
          <ac:chgData name="Аркадий Лебедев" userId="c38762aba365bae2" providerId="LiveId" clId="{C31319B8-6D65-4501-9F63-7825A3AF6B65}" dt="2024-04-21T13:18:04.126" v="1969" actId="20577"/>
          <ac:spMkLst>
            <pc:docMk/>
            <pc:sldMk cId="1414741275" sldId="263"/>
            <ac:spMk id="11" creationId="{249E206A-2654-73ED-2703-416EAD69ACBD}"/>
          </ac:spMkLst>
        </pc:spChg>
        <pc:spChg chg="add mod">
          <ac:chgData name="Аркадий Лебедев" userId="c38762aba365bae2" providerId="LiveId" clId="{C31319B8-6D65-4501-9F63-7825A3AF6B65}" dt="2024-04-21T13:20:13.581" v="2039" actId="2711"/>
          <ac:spMkLst>
            <pc:docMk/>
            <pc:sldMk cId="1414741275" sldId="263"/>
            <ac:spMk id="12" creationId="{3191EDAE-3E97-1EB7-3A98-31D403F4010E}"/>
          </ac:spMkLst>
        </pc:spChg>
        <pc:spChg chg="add mod">
          <ac:chgData name="Аркадий Лебедев" userId="c38762aba365bae2" providerId="LiveId" clId="{C31319B8-6D65-4501-9F63-7825A3AF6B65}" dt="2024-04-21T13:10:40.524" v="1708"/>
          <ac:spMkLst>
            <pc:docMk/>
            <pc:sldMk cId="1414741275" sldId="263"/>
            <ac:spMk id="13" creationId="{5941ACD0-200E-5DB3-406C-FCF8366D5523}"/>
          </ac:spMkLst>
        </pc:spChg>
        <pc:spChg chg="add mod">
          <ac:chgData name="Аркадий Лебедев" userId="c38762aba365bae2" providerId="LiveId" clId="{C31319B8-6D65-4501-9F63-7825A3AF6B65}" dt="2024-04-21T13:17:25.608" v="1963" actId="692"/>
          <ac:spMkLst>
            <pc:docMk/>
            <pc:sldMk cId="1414741275" sldId="263"/>
            <ac:spMk id="14" creationId="{C77507FB-83DF-47A7-1822-7475E0C719A5}"/>
          </ac:spMkLst>
        </pc:spChg>
      </pc:sldChg>
      <pc:sldChg chg="modSp new del mod">
        <pc:chgData name="Аркадий Лебедев" userId="c38762aba365bae2" providerId="LiveId" clId="{C31319B8-6D65-4501-9F63-7825A3AF6B65}" dt="2024-04-21T09:36:51.025" v="547" actId="47"/>
        <pc:sldMkLst>
          <pc:docMk/>
          <pc:sldMk cId="4110699604" sldId="264"/>
        </pc:sldMkLst>
        <pc:spChg chg="mod">
          <ac:chgData name="Аркадий Лебедев" userId="c38762aba365bae2" providerId="LiveId" clId="{C31319B8-6D65-4501-9F63-7825A3AF6B65}" dt="2024-04-21T09:33:45.678" v="499" actId="20577"/>
          <ac:spMkLst>
            <pc:docMk/>
            <pc:sldMk cId="4110699604" sldId="264"/>
            <ac:spMk id="2" creationId="{32FD1BB5-90CA-8B4B-6984-099A30364590}"/>
          </ac:spMkLst>
        </pc:spChg>
      </pc:sldChg>
      <pc:sldChg chg="addSp delSp modSp new mod ord modShow">
        <pc:chgData name="Аркадий Лебедев" userId="c38762aba365bae2" providerId="LiveId" clId="{C31319B8-6D65-4501-9F63-7825A3AF6B65}" dt="2024-04-21T16:03:06.383" v="2940"/>
        <pc:sldMkLst>
          <pc:docMk/>
          <pc:sldMk cId="4255706971" sldId="265"/>
        </pc:sldMkLst>
        <pc:spChg chg="mod">
          <ac:chgData name="Аркадий Лебедев" userId="c38762aba365bae2" providerId="LiveId" clId="{C31319B8-6D65-4501-9F63-7825A3AF6B65}" dt="2024-04-21T09:36:14.897" v="501"/>
          <ac:spMkLst>
            <pc:docMk/>
            <pc:sldMk cId="4255706971" sldId="265"/>
            <ac:spMk id="2" creationId="{69FD2B77-558F-FDD3-6D8C-4F7CA78BE0D2}"/>
          </ac:spMkLst>
        </pc:spChg>
        <pc:spChg chg="mod">
          <ac:chgData name="Аркадий Лебедев" userId="c38762aba365bae2" providerId="LiveId" clId="{C31319B8-6D65-4501-9F63-7825A3AF6B65}" dt="2024-04-21T09:39:15.590" v="568" actId="14100"/>
          <ac:spMkLst>
            <pc:docMk/>
            <pc:sldMk cId="4255706971" sldId="265"/>
            <ac:spMk id="3" creationId="{F4C5E03C-6646-D42A-E4F4-D2E2A6D6267E}"/>
          </ac:spMkLst>
        </pc:spChg>
        <pc:picChg chg="add mod">
          <ac:chgData name="Аркадий Лебедев" userId="c38762aba365bae2" providerId="LiveId" clId="{C31319B8-6D65-4501-9F63-7825A3AF6B65}" dt="2024-04-21T09:53:13.758" v="1047" actId="1076"/>
          <ac:picMkLst>
            <pc:docMk/>
            <pc:sldMk cId="4255706971" sldId="265"/>
            <ac:picMk id="4" creationId="{D3A440CE-4687-8501-AFDF-D92EDDFB9B70}"/>
          </ac:picMkLst>
        </pc:picChg>
        <pc:picChg chg="add del mod">
          <ac:chgData name="Аркадий Лебедев" userId="c38762aba365bae2" providerId="LiveId" clId="{C31319B8-6D65-4501-9F63-7825A3AF6B65}" dt="2024-04-21T09:55:16.532" v="1058" actId="1076"/>
          <ac:picMkLst>
            <pc:docMk/>
            <pc:sldMk cId="4255706971" sldId="265"/>
            <ac:picMk id="5" creationId="{C8C79D88-AD63-BDF4-3E02-4EB551657939}"/>
          </ac:picMkLst>
        </pc:picChg>
        <pc:picChg chg="add mod">
          <ac:chgData name="Аркадий Лебедев" userId="c38762aba365bae2" providerId="LiveId" clId="{C31319B8-6D65-4501-9F63-7825A3AF6B65}" dt="2024-04-21T09:55:14.558" v="1057" actId="1076"/>
          <ac:picMkLst>
            <pc:docMk/>
            <pc:sldMk cId="4255706971" sldId="265"/>
            <ac:picMk id="6" creationId="{212CCB5C-B51B-9C88-2482-FD1B9282A469}"/>
          </ac:picMkLst>
        </pc:picChg>
        <pc:picChg chg="add mod">
          <ac:chgData name="Аркадий Лебедев" userId="c38762aba365bae2" providerId="LiveId" clId="{C31319B8-6D65-4501-9F63-7825A3AF6B65}" dt="2024-04-21T09:55:12.277" v="1055" actId="1076"/>
          <ac:picMkLst>
            <pc:docMk/>
            <pc:sldMk cId="4255706971" sldId="265"/>
            <ac:picMk id="7" creationId="{C08293F9-4E94-7E3A-0F1A-723D4C59B32B}"/>
          </ac:picMkLst>
        </pc:picChg>
        <pc:picChg chg="add mod">
          <ac:chgData name="Аркадий Лебедев" userId="c38762aba365bae2" providerId="LiveId" clId="{C31319B8-6D65-4501-9F63-7825A3AF6B65}" dt="2024-04-21T09:53:06.283" v="1045" actId="1076"/>
          <ac:picMkLst>
            <pc:docMk/>
            <pc:sldMk cId="4255706971" sldId="265"/>
            <ac:picMk id="9" creationId="{C3C67715-DF9A-DD50-7323-FCB8AD5B2F8C}"/>
          </ac:picMkLst>
        </pc:picChg>
        <pc:picChg chg="add mod">
          <ac:chgData name="Аркадий Лебедев" userId="c38762aba365bae2" providerId="LiveId" clId="{C31319B8-6D65-4501-9F63-7825A3AF6B65}" dt="2024-04-21T09:55:09.255" v="1053" actId="1076"/>
          <ac:picMkLst>
            <pc:docMk/>
            <pc:sldMk cId="4255706971" sldId="265"/>
            <ac:picMk id="11" creationId="{4DCE249A-51CE-2CBC-0641-B285D3BCAC70}"/>
          </ac:picMkLst>
        </pc:picChg>
        <pc:picChg chg="add mod">
          <ac:chgData name="Аркадий Лебедев" userId="c38762aba365bae2" providerId="LiveId" clId="{C31319B8-6D65-4501-9F63-7825A3AF6B65}" dt="2024-04-21T09:49:22.158" v="1036" actId="1076"/>
          <ac:picMkLst>
            <pc:docMk/>
            <pc:sldMk cId="4255706971" sldId="265"/>
            <ac:picMk id="2050" creationId="{74CBF42D-B4F0-041D-D82B-C045F025623D}"/>
          </ac:picMkLst>
        </pc:picChg>
        <pc:picChg chg="add mod">
          <ac:chgData name="Аркадий Лебедев" userId="c38762aba365bae2" providerId="LiveId" clId="{C31319B8-6D65-4501-9F63-7825A3AF6B65}" dt="2024-04-21T14:44:58.959" v="2087" actId="1076"/>
          <ac:picMkLst>
            <pc:docMk/>
            <pc:sldMk cId="4255706971" sldId="265"/>
            <ac:picMk id="2052" creationId="{274784CA-4EB8-BEB7-E51B-1B54034FECD0}"/>
          </ac:picMkLst>
        </pc:picChg>
        <pc:picChg chg="add mod">
          <ac:chgData name="Аркадий Лебедев" userId="c38762aba365bae2" providerId="LiveId" clId="{C31319B8-6D65-4501-9F63-7825A3AF6B65}" dt="2024-04-21T09:55:10.745" v="1054" actId="1076"/>
          <ac:picMkLst>
            <pc:docMk/>
            <pc:sldMk cId="4255706971" sldId="265"/>
            <ac:picMk id="2054" creationId="{942077E4-781D-5DD1-02D3-E5569A7611CB}"/>
          </ac:picMkLst>
        </pc:picChg>
        <pc:picChg chg="add del mod">
          <ac:chgData name="Аркадий Лебедев" userId="c38762aba365bae2" providerId="LiveId" clId="{C31319B8-6D65-4501-9F63-7825A3AF6B65}" dt="2024-04-21T09:52:49.220" v="1038" actId="478"/>
          <ac:picMkLst>
            <pc:docMk/>
            <pc:sldMk cId="4255706971" sldId="265"/>
            <ac:picMk id="2056" creationId="{B1614407-F7EC-56E7-3BA5-71B7D5633911}"/>
          </ac:picMkLst>
        </pc:picChg>
        <pc:picChg chg="add del mod">
          <ac:chgData name="Аркадий Лебедев" userId="c38762aba365bae2" providerId="LiveId" clId="{C31319B8-6D65-4501-9F63-7825A3AF6B65}" dt="2024-04-21T09:55:04.628" v="1049" actId="478"/>
          <ac:picMkLst>
            <pc:docMk/>
            <pc:sldMk cId="4255706971" sldId="265"/>
            <ac:picMk id="2058" creationId="{E64713BB-5CCB-0D71-1C55-43AE894317BC}"/>
          </ac:picMkLst>
        </pc:picChg>
        <pc:picChg chg="add">
          <ac:chgData name="Аркадий Лебедев" userId="c38762aba365bae2" providerId="LiveId" clId="{C31319B8-6D65-4501-9F63-7825A3AF6B65}" dt="2024-04-21T09:44:27.919" v="1007"/>
          <ac:picMkLst>
            <pc:docMk/>
            <pc:sldMk cId="4255706971" sldId="265"/>
            <ac:picMk id="2060" creationId="{7B03E667-EF32-4B99-B9A3-4A6F34FD4C45}"/>
          </ac:picMkLst>
        </pc:picChg>
        <pc:picChg chg="add">
          <ac:chgData name="Аркадий Лебедев" userId="c38762aba365bae2" providerId="LiveId" clId="{C31319B8-6D65-4501-9F63-7825A3AF6B65}" dt="2024-04-21T09:44:36.669" v="1008"/>
          <ac:picMkLst>
            <pc:docMk/>
            <pc:sldMk cId="4255706971" sldId="265"/>
            <ac:picMk id="2062" creationId="{495D050C-3F5E-9A4F-A65D-ABA62F4543BA}"/>
          </ac:picMkLst>
        </pc:picChg>
        <pc:picChg chg="add mod">
          <ac:chgData name="Аркадий Лебедев" userId="c38762aba365bae2" providerId="LiveId" clId="{C31319B8-6D65-4501-9F63-7825A3AF6B65}" dt="2024-04-21T14:46:24.347" v="2091" actId="1076"/>
          <ac:picMkLst>
            <pc:docMk/>
            <pc:sldMk cId="4255706971" sldId="265"/>
            <ac:picMk id="2064" creationId="{DB203196-6500-9D47-D03E-5324EC5FC956}"/>
          </ac:picMkLst>
        </pc:picChg>
      </pc:sldChg>
      <pc:sldChg chg="addSp delSp modSp new mod ord modShow">
        <pc:chgData name="Аркадий Лебедев" userId="c38762aba365bae2" providerId="LiveId" clId="{C31319B8-6D65-4501-9F63-7825A3AF6B65}" dt="2024-04-21T15:28:10.693" v="2687"/>
        <pc:sldMkLst>
          <pc:docMk/>
          <pc:sldMk cId="734829093" sldId="266"/>
        </pc:sldMkLst>
        <pc:spChg chg="del">
          <ac:chgData name="Аркадий Лебедев" userId="c38762aba365bae2" providerId="LiveId" clId="{C31319B8-6D65-4501-9F63-7825A3AF6B65}" dt="2024-04-21T11:59:33.692" v="1060" actId="478"/>
          <ac:spMkLst>
            <pc:docMk/>
            <pc:sldMk cId="734829093" sldId="266"/>
            <ac:spMk id="2" creationId="{5B20B9DB-6A63-C1E7-FBE3-48D346C7D78B}"/>
          </ac:spMkLst>
        </pc:spChg>
        <pc:spChg chg="add mod">
          <ac:chgData name="Аркадий Лебедев" userId="c38762aba365bae2" providerId="LiveId" clId="{C31319B8-6D65-4501-9F63-7825A3AF6B65}" dt="2024-04-21T15:22:53.323" v="2470" actId="207"/>
          <ac:spMkLst>
            <pc:docMk/>
            <pc:sldMk cId="734829093" sldId="266"/>
            <ac:spMk id="3" creationId="{D7EC469B-E8F1-5F49-41A5-1593FD5D746B}"/>
          </ac:spMkLst>
        </pc:spChg>
        <pc:spChg chg="add mod">
          <ac:chgData name="Аркадий Лебедев" userId="c38762aba365bae2" providerId="LiveId" clId="{C31319B8-6D65-4501-9F63-7825A3AF6B65}" dt="2024-04-21T15:22:53.323" v="2470" actId="207"/>
          <ac:spMkLst>
            <pc:docMk/>
            <pc:sldMk cId="734829093" sldId="266"/>
            <ac:spMk id="4" creationId="{6F4469AD-289F-6877-E991-CB42E17ACA4C}"/>
          </ac:spMkLst>
        </pc:spChg>
        <pc:picChg chg="add mod">
          <ac:chgData name="Аркадий Лебедев" userId="c38762aba365bae2" providerId="LiveId" clId="{C31319B8-6D65-4501-9F63-7825A3AF6B65}" dt="2024-04-21T12:06:45.485" v="1099" actId="1076"/>
          <ac:picMkLst>
            <pc:docMk/>
            <pc:sldMk cId="734829093" sldId="266"/>
            <ac:picMk id="3074" creationId="{8008EFE7-C016-18D3-A659-960BAF67E7C0}"/>
          </ac:picMkLst>
        </pc:picChg>
      </pc:sldChg>
      <pc:sldChg chg="addSp delSp modSp add del mod">
        <pc:chgData name="Аркадий Лебедев" userId="c38762aba365bae2" providerId="LiveId" clId="{C31319B8-6D65-4501-9F63-7825A3AF6B65}" dt="2024-04-21T12:04:19.991" v="1071" actId="47"/>
        <pc:sldMkLst>
          <pc:docMk/>
          <pc:sldMk cId="505196842" sldId="267"/>
        </pc:sldMkLst>
        <pc:picChg chg="del">
          <ac:chgData name="Аркадий Лебедев" userId="c38762aba365bae2" providerId="LiveId" clId="{C31319B8-6D65-4501-9F63-7825A3AF6B65}" dt="2024-04-21T12:03:25.696" v="1065" actId="21"/>
          <ac:picMkLst>
            <pc:docMk/>
            <pc:sldMk cId="505196842" sldId="267"/>
            <ac:picMk id="5" creationId="{DE92E0D6-083D-59D7-7DC2-0FD34549FE1A}"/>
          </ac:picMkLst>
        </pc:picChg>
        <pc:picChg chg="add mod">
          <ac:chgData name="Аркадий Лебедев" userId="c38762aba365bae2" providerId="LiveId" clId="{C31319B8-6D65-4501-9F63-7825A3AF6B65}" dt="2024-04-21T12:03:41.195" v="1066" actId="14100"/>
          <ac:picMkLst>
            <pc:docMk/>
            <pc:sldMk cId="505196842" sldId="267"/>
            <ac:picMk id="6" creationId="{3DF2BC14-EB0C-B47D-B15B-B9D5F2002FA2}"/>
          </ac:picMkLst>
        </pc:picChg>
      </pc:sldChg>
      <pc:sldChg chg="addSp delSp modSp new del mod">
        <pc:chgData name="Аркадий Лебедев" userId="c38762aba365bae2" providerId="LiveId" clId="{C31319B8-6D65-4501-9F63-7825A3AF6B65}" dt="2024-04-21T15:16:56.395" v="2401" actId="47"/>
        <pc:sldMkLst>
          <pc:docMk/>
          <pc:sldMk cId="4292744656" sldId="268"/>
        </pc:sldMkLst>
        <pc:spChg chg="mod">
          <ac:chgData name="Аркадий Лебедев" userId="c38762aba365bae2" providerId="LiveId" clId="{C31319B8-6D65-4501-9F63-7825A3AF6B65}" dt="2024-04-21T12:04:01.598" v="1068"/>
          <ac:spMkLst>
            <pc:docMk/>
            <pc:sldMk cId="4292744656" sldId="268"/>
            <ac:spMk id="2" creationId="{E6D25425-3F5B-8F92-1998-BB69A6A6B7EE}"/>
          </ac:spMkLst>
        </pc:spChg>
        <pc:spChg chg="mod">
          <ac:chgData name="Аркадий Лебедев" userId="c38762aba365bae2" providerId="LiveId" clId="{C31319B8-6D65-4501-9F63-7825A3AF6B65}" dt="2024-04-21T13:00:54" v="1114"/>
          <ac:spMkLst>
            <pc:docMk/>
            <pc:sldMk cId="4292744656" sldId="268"/>
            <ac:spMk id="3" creationId="{A8478526-01DD-3DC9-B3EB-C18C8D9FAD9A}"/>
          </ac:spMkLst>
        </pc:spChg>
        <pc:spChg chg="del">
          <ac:chgData name="Аркадий Лебедев" userId="c38762aba365bae2" providerId="LiveId" clId="{C31319B8-6D65-4501-9F63-7825A3AF6B65}" dt="2024-04-21T12:04:10.707" v="1070"/>
          <ac:spMkLst>
            <pc:docMk/>
            <pc:sldMk cId="4292744656" sldId="268"/>
            <ac:spMk id="4" creationId="{EBC80764-8764-CF99-F700-CBC58BCD5083}"/>
          </ac:spMkLst>
        </pc:spChg>
        <pc:picChg chg="add mod">
          <ac:chgData name="Аркадий Лебедев" userId="c38762aba365bae2" providerId="LiveId" clId="{C31319B8-6D65-4501-9F63-7825A3AF6B65}" dt="2024-04-21T12:04:27.342" v="1072" actId="1076"/>
          <ac:picMkLst>
            <pc:docMk/>
            <pc:sldMk cId="4292744656" sldId="268"/>
            <ac:picMk id="5" creationId="{FE5D792A-0332-5265-0245-B17CC0328E9F}"/>
          </ac:picMkLst>
        </pc:picChg>
      </pc:sldChg>
      <pc:sldChg chg="addSp modSp add del mod">
        <pc:chgData name="Аркадий Лебедев" userId="c38762aba365bae2" providerId="LiveId" clId="{C31319B8-6D65-4501-9F63-7825A3AF6B65}" dt="2024-04-21T13:01:42.045" v="1116" actId="47"/>
        <pc:sldMkLst>
          <pc:docMk/>
          <pc:sldMk cId="269355584" sldId="269"/>
        </pc:sldMkLst>
        <pc:spChg chg="mod">
          <ac:chgData name="Аркадий Лебедев" userId="c38762aba365bae2" providerId="LiveId" clId="{C31319B8-6D65-4501-9F63-7825A3AF6B65}" dt="2024-04-21T13:00:52.118" v="1113"/>
          <ac:spMkLst>
            <pc:docMk/>
            <pc:sldMk cId="269355584" sldId="269"/>
            <ac:spMk id="3" creationId="{5A7A067C-6938-A432-C2A3-B1E49861F07F}"/>
          </ac:spMkLst>
        </pc:spChg>
        <pc:picChg chg="add mod">
          <ac:chgData name="Аркадий Лебедев" userId="c38762aba365bae2" providerId="LiveId" clId="{C31319B8-6D65-4501-9F63-7825A3AF6B65}" dt="2024-04-21T13:01:01.024" v="1115" actId="14100"/>
          <ac:picMkLst>
            <pc:docMk/>
            <pc:sldMk cId="269355584" sldId="269"/>
            <ac:picMk id="4" creationId="{BA8AD29B-1AAC-6F8E-F23F-22AD78EBD52D}"/>
          </ac:picMkLst>
        </pc:picChg>
      </pc:sldChg>
      <pc:sldChg chg="addSp delSp modSp add mod">
        <pc:chgData name="Аркадий Лебедев" userId="c38762aba365bae2" providerId="LiveId" clId="{C31319B8-6D65-4501-9F63-7825A3AF6B65}" dt="2024-04-21T16:02:44.853" v="2932"/>
        <pc:sldMkLst>
          <pc:docMk/>
          <pc:sldMk cId="2606096662" sldId="269"/>
        </pc:sldMkLst>
        <pc:spChg chg="mod">
          <ac:chgData name="Аркадий Лебедев" userId="c38762aba365bae2" providerId="LiveId" clId="{C31319B8-6D65-4501-9F63-7825A3AF6B65}" dt="2024-04-21T15:18:03.475" v="2411" actId="14100"/>
          <ac:spMkLst>
            <pc:docMk/>
            <pc:sldMk cId="2606096662" sldId="269"/>
            <ac:spMk id="3" creationId="{A8478526-01DD-3DC9-B3EB-C18C8D9FAD9A}"/>
          </ac:spMkLst>
        </pc:spChg>
        <pc:spChg chg="add del mod">
          <ac:chgData name="Аркадий Лебедев" userId="c38762aba365bae2" providerId="LiveId" clId="{C31319B8-6D65-4501-9F63-7825A3AF6B65}" dt="2024-04-21T13:34:53.390" v="2080"/>
          <ac:spMkLst>
            <pc:docMk/>
            <pc:sldMk cId="2606096662" sldId="269"/>
            <ac:spMk id="6" creationId="{D3200FA1-1FAB-4D51-CBC1-5874774A4FB7}"/>
          </ac:spMkLst>
        </pc:spChg>
        <pc:spChg chg="add del mod">
          <ac:chgData name="Аркадий Лебедев" userId="c38762aba365bae2" providerId="LiveId" clId="{C31319B8-6D65-4501-9F63-7825A3AF6B65}" dt="2024-04-21T13:41:21.464" v="2084"/>
          <ac:spMkLst>
            <pc:docMk/>
            <pc:sldMk cId="2606096662" sldId="269"/>
            <ac:spMk id="10" creationId="{4429DE01-F902-3DA0-FB31-49D1E3802D65}"/>
          </ac:spMkLst>
        </pc:spChg>
        <pc:picChg chg="del">
          <ac:chgData name="Аркадий Лебедев" userId="c38762aba365bae2" providerId="LiveId" clId="{C31319B8-6D65-4501-9F63-7825A3AF6B65}" dt="2024-04-21T13:27:04.282" v="2079" actId="478"/>
          <ac:picMkLst>
            <pc:docMk/>
            <pc:sldMk cId="2606096662" sldId="269"/>
            <ac:picMk id="5" creationId="{FE5D792A-0332-5265-0245-B17CC0328E9F}"/>
          </ac:picMkLst>
        </pc:picChg>
        <pc:picChg chg="add del mod">
          <ac:chgData name="Аркадий Лебедев" userId="c38762aba365bae2" providerId="LiveId" clId="{C31319B8-6D65-4501-9F63-7825A3AF6B65}" dt="2024-04-21T13:41:20.826" v="2083" actId="478"/>
          <ac:picMkLst>
            <pc:docMk/>
            <pc:sldMk cId="2606096662" sldId="269"/>
            <ac:picMk id="8" creationId="{DDAB5026-4959-B281-8FB9-415B315B4CBF}"/>
          </ac:picMkLst>
        </pc:picChg>
        <pc:picChg chg="add mod">
          <ac:chgData name="Аркадий Лебедев" userId="c38762aba365bae2" providerId="LiveId" clId="{C31319B8-6D65-4501-9F63-7825A3AF6B65}" dt="2024-04-21T13:41:26.770" v="2086" actId="1076"/>
          <ac:picMkLst>
            <pc:docMk/>
            <pc:sldMk cId="2606096662" sldId="269"/>
            <ac:picMk id="12" creationId="{95E28426-B316-5CFA-8F32-84D98B0108A3}"/>
          </ac:picMkLst>
        </pc:picChg>
        <pc:picChg chg="add mod">
          <ac:chgData name="Аркадий Лебедев" userId="c38762aba365bae2" providerId="LiveId" clId="{C31319B8-6D65-4501-9F63-7825A3AF6B65}" dt="2024-04-21T16:02:44.853" v="2932"/>
          <ac:picMkLst>
            <pc:docMk/>
            <pc:sldMk cId="2606096662" sldId="269"/>
            <ac:picMk id="13" creationId="{D5E7A672-6666-B3B0-A2E4-E20EFEA848D8}"/>
          </ac:picMkLst>
        </pc:picChg>
      </pc:sldChg>
      <pc:sldChg chg="delSp modSp add del mod">
        <pc:chgData name="Аркадий Лебедев" userId="c38762aba365bae2" providerId="LiveId" clId="{C31319B8-6D65-4501-9F63-7825A3AF6B65}" dt="2024-04-21T12:59:17.687" v="1110" actId="47"/>
        <pc:sldMkLst>
          <pc:docMk/>
          <pc:sldMk cId="2314238587" sldId="270"/>
        </pc:sldMkLst>
        <pc:spChg chg="mod">
          <ac:chgData name="Аркадий Лебедев" userId="c38762aba365bae2" providerId="LiveId" clId="{C31319B8-6D65-4501-9F63-7825A3AF6B65}" dt="2024-04-21T12:59:07.379" v="1108" actId="14100"/>
          <ac:spMkLst>
            <pc:docMk/>
            <pc:sldMk cId="2314238587" sldId="270"/>
            <ac:spMk id="2" creationId="{487C0AFF-4532-013C-1E3B-B35E06CFC3A9}"/>
          </ac:spMkLst>
        </pc:spChg>
        <pc:picChg chg="del">
          <ac:chgData name="Аркадий Лебедев" userId="c38762aba365bae2" providerId="LiveId" clId="{C31319B8-6D65-4501-9F63-7825A3AF6B65}" dt="2024-04-21T12:59:14.882" v="1109" actId="478"/>
          <ac:picMkLst>
            <pc:docMk/>
            <pc:sldMk cId="2314238587" sldId="270"/>
            <ac:picMk id="4" creationId="{A1351546-3BA2-9CF2-99C0-2CD7B499AF1D}"/>
          </ac:picMkLst>
        </pc:picChg>
      </pc:sldChg>
      <pc:sldChg chg="addSp modSp add mod ord">
        <pc:chgData name="Аркадий Лебедев" userId="c38762aba365bae2" providerId="LiveId" clId="{C31319B8-6D65-4501-9F63-7825A3AF6B65}" dt="2024-04-21T16:03:03.472" v="2938"/>
        <pc:sldMkLst>
          <pc:docMk/>
          <pc:sldMk cId="3744299784" sldId="270"/>
        </pc:sldMkLst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4" creationId="{126CF2C3-3F25-7D18-83CB-A82A61175429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5" creationId="{1577D740-B607-4664-C3FD-4BE95F55B5D6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6" creationId="{1949ED2F-296C-5B87-9151-632B8191CFC8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7" creationId="{7BAAD5E0-E797-837E-1D82-0C9962659267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8" creationId="{3AB0A46C-ECE2-EC40-7690-0466052C7B41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9" creationId="{6400C984-6C1A-91EF-6EAE-1C3AF5F0A9FB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10" creationId="{A073B6B2-8F8E-79CD-3273-1C93CDA90C98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11" creationId="{249E206A-2654-73ED-2703-416EAD69ACBD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12" creationId="{3191EDAE-3E97-1EB7-3A98-31D403F4010E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13" creationId="{5941ACD0-200E-5DB3-406C-FCF8366D5523}"/>
          </ac:spMkLst>
        </pc:spChg>
        <pc:spChg chg="mod">
          <ac:chgData name="Аркадий Лебедев" userId="c38762aba365bae2" providerId="LiveId" clId="{C31319B8-6D65-4501-9F63-7825A3AF6B65}" dt="2024-04-21T15:21:29.014" v="2464" actId="12788"/>
          <ac:spMkLst>
            <pc:docMk/>
            <pc:sldMk cId="3744299784" sldId="270"/>
            <ac:spMk id="14" creationId="{C77507FB-83DF-47A7-1822-7475E0C719A5}"/>
          </ac:spMkLst>
        </pc:spChg>
        <pc:picChg chg="add mod">
          <ac:chgData name="Аркадий Лебедев" userId="c38762aba365bae2" providerId="LiveId" clId="{C31319B8-6D65-4501-9F63-7825A3AF6B65}" dt="2024-04-21T16:03:03.472" v="2938"/>
          <ac:picMkLst>
            <pc:docMk/>
            <pc:sldMk cId="3744299784" sldId="270"/>
            <ac:picMk id="3" creationId="{7D03D6D2-61D3-8620-46F2-C8E6CE109045}"/>
          </ac:picMkLst>
        </pc:picChg>
      </pc:sldChg>
      <pc:sldChg chg="modSp add mod ord">
        <pc:chgData name="Аркадий Лебедев" userId="c38762aba365bae2" providerId="LiveId" clId="{C31319B8-6D65-4501-9F63-7825A3AF6B65}" dt="2024-04-21T16:42:11.354" v="2942"/>
        <pc:sldMkLst>
          <pc:docMk/>
          <pc:sldMk cId="1715775882" sldId="271"/>
        </pc:sldMkLst>
        <pc:spChg chg="mod">
          <ac:chgData name="Аркадий Лебедев" userId="c38762aba365bae2" providerId="LiveId" clId="{C31319B8-6D65-4501-9F63-7825A3AF6B65}" dt="2024-04-21T15:12:09.981" v="2173" actId="20577"/>
          <ac:spMkLst>
            <pc:docMk/>
            <pc:sldMk cId="1715775882" sldId="271"/>
            <ac:spMk id="2" creationId="{28FBC9BA-BBD9-A10F-35B7-AA21C9CFDC4B}"/>
          </ac:spMkLst>
        </pc:spChg>
        <pc:spChg chg="mod">
          <ac:chgData name="Аркадий Лебедев" userId="c38762aba365bae2" providerId="LiveId" clId="{C31319B8-6D65-4501-9F63-7825A3AF6B65}" dt="2024-04-21T15:15:33.609" v="2399" actId="20577"/>
          <ac:spMkLst>
            <pc:docMk/>
            <pc:sldMk cId="1715775882" sldId="271"/>
            <ac:spMk id="3" creationId="{5A7A067C-6938-A432-C2A3-B1E49861F07F}"/>
          </ac:spMkLst>
        </pc:spChg>
      </pc:sldChg>
      <pc:sldChg chg="addSp delSp modSp add del mod">
        <pc:chgData name="Аркадий Лебедев" userId="c38762aba365bae2" providerId="LiveId" clId="{C31319B8-6D65-4501-9F63-7825A3AF6B65}" dt="2024-04-21T16:59:06.512" v="2955" actId="47"/>
        <pc:sldMkLst>
          <pc:docMk/>
          <pc:sldMk cId="58191341" sldId="272"/>
        </pc:sldMkLst>
        <pc:spChg chg="mod">
          <ac:chgData name="Аркадий Лебедев" userId="c38762aba365bae2" providerId="LiveId" clId="{C31319B8-6D65-4501-9F63-7825A3AF6B65}" dt="2024-04-21T15:29:53.901" v="2696" actId="1076"/>
          <ac:spMkLst>
            <pc:docMk/>
            <pc:sldMk cId="58191341" sldId="272"/>
            <ac:spMk id="3" creationId="{D7EC469B-E8F1-5F49-41A5-1593FD5D746B}"/>
          </ac:spMkLst>
        </pc:spChg>
        <pc:spChg chg="del mod">
          <ac:chgData name="Аркадий Лебедев" userId="c38762aba365bae2" providerId="LiveId" clId="{C31319B8-6D65-4501-9F63-7825A3AF6B65}" dt="2024-04-21T15:24:43.479" v="2487" actId="478"/>
          <ac:spMkLst>
            <pc:docMk/>
            <pc:sldMk cId="58191341" sldId="272"/>
            <ac:spMk id="4" creationId="{6F4469AD-289F-6877-E991-CB42E17ACA4C}"/>
          </ac:spMkLst>
        </pc:spChg>
        <pc:picChg chg="add del mod">
          <ac:chgData name="Аркадий Лебедев" userId="c38762aba365bae2" providerId="LiveId" clId="{C31319B8-6D65-4501-9F63-7825A3AF6B65}" dt="2024-04-21T15:30:03.658" v="2697" actId="1035"/>
          <ac:picMkLst>
            <pc:docMk/>
            <pc:sldMk cId="58191341" sldId="272"/>
            <ac:picMk id="3074" creationId="{8008EFE7-C016-18D3-A659-960BAF67E7C0}"/>
          </ac:picMkLst>
        </pc:picChg>
      </pc:sldChg>
      <pc:sldChg chg="modSp add del mod">
        <pc:chgData name="Аркадий Лебедев" userId="c38762aba365bae2" providerId="LiveId" clId="{C31319B8-6D65-4501-9F63-7825A3AF6B65}" dt="2024-04-21T15:19:37.823" v="2424" actId="47"/>
        <pc:sldMkLst>
          <pc:docMk/>
          <pc:sldMk cId="1498230109" sldId="272"/>
        </pc:sldMkLst>
        <pc:spChg chg="mod">
          <ac:chgData name="Аркадий Лебедев" userId="c38762aba365bae2" providerId="LiveId" clId="{C31319B8-6D65-4501-9F63-7825A3AF6B65}" dt="2024-04-21T15:19:25.099" v="2423" actId="404"/>
          <ac:spMkLst>
            <pc:docMk/>
            <pc:sldMk cId="1498230109" sldId="272"/>
            <ac:spMk id="3" creationId="{7D51E017-83B2-6D64-2C0D-09EB63003F2E}"/>
          </ac:spMkLst>
        </pc:spChg>
      </pc:sldChg>
      <pc:sldChg chg="add del">
        <pc:chgData name="Аркадий Лебедев" userId="c38762aba365bae2" providerId="LiveId" clId="{C31319B8-6D65-4501-9F63-7825A3AF6B65}" dt="2024-04-21T15:31:28.010" v="2699" actId="2890"/>
        <pc:sldMkLst>
          <pc:docMk/>
          <pc:sldMk cId="777399878" sldId="273"/>
        </pc:sldMkLst>
      </pc:sldChg>
      <pc:sldChg chg="addSp delSp modSp new del mod setBg modShow">
        <pc:chgData name="Аркадий Лебедев" userId="c38762aba365bae2" providerId="LiveId" clId="{C31319B8-6D65-4501-9F63-7825A3AF6B65}" dt="2024-04-21T15:38:16.720" v="2797" actId="47"/>
        <pc:sldMkLst>
          <pc:docMk/>
          <pc:sldMk cId="3915095049" sldId="273"/>
        </pc:sldMkLst>
        <pc:spChg chg="mod">
          <ac:chgData name="Аркадий Лебедев" userId="c38762aba365bae2" providerId="LiveId" clId="{C31319B8-6D65-4501-9F63-7825A3AF6B65}" dt="2024-04-21T15:33:34.318" v="2715" actId="26606"/>
          <ac:spMkLst>
            <pc:docMk/>
            <pc:sldMk cId="3915095049" sldId="273"/>
            <ac:spMk id="2" creationId="{F0C048B5-2E28-7611-3444-2B072C24EB58}"/>
          </ac:spMkLst>
        </pc:spChg>
        <pc:spChg chg="mod ord">
          <ac:chgData name="Аркадий Лебедев" userId="c38762aba365bae2" providerId="LiveId" clId="{C31319B8-6D65-4501-9F63-7825A3AF6B65}" dt="2024-04-21T15:33:34.318" v="2715" actId="26606"/>
          <ac:spMkLst>
            <pc:docMk/>
            <pc:sldMk cId="3915095049" sldId="273"/>
            <ac:spMk id="3" creationId="{F2544632-487D-C470-EEAB-BC375B26706C}"/>
          </ac:spMkLst>
        </pc:spChg>
        <pc:spChg chg="del">
          <ac:chgData name="Аркадий Лебедев" userId="c38762aba365bae2" providerId="LiveId" clId="{C31319B8-6D65-4501-9F63-7825A3AF6B65}" dt="2024-04-21T15:31:58.909" v="2706"/>
          <ac:spMkLst>
            <pc:docMk/>
            <pc:sldMk cId="3915095049" sldId="273"/>
            <ac:spMk id="4" creationId="{B080688B-FC56-AE2D-5353-B90D061A281D}"/>
          </ac:spMkLst>
        </pc:spChg>
        <pc:spChg chg="add del mod">
          <ac:chgData name="Аркадий Лебедев" userId="c38762aba365bae2" providerId="LiveId" clId="{C31319B8-6D65-4501-9F63-7825A3AF6B65}" dt="2024-04-21T15:32:06.047" v="2710"/>
          <ac:spMkLst>
            <pc:docMk/>
            <pc:sldMk cId="3915095049" sldId="273"/>
            <ac:spMk id="8" creationId="{3A1EDD46-3960-F154-8721-C866CA7B7C9F}"/>
          </ac:spMkLst>
        </pc:spChg>
        <pc:spChg chg="add mod">
          <ac:chgData name="Аркадий Лебедев" userId="c38762aba365bae2" providerId="LiveId" clId="{C31319B8-6D65-4501-9F63-7825A3AF6B65}" dt="2024-04-21T15:33:35.907" v="2716" actId="478"/>
          <ac:spMkLst>
            <pc:docMk/>
            <pc:sldMk cId="3915095049" sldId="273"/>
            <ac:spMk id="12" creationId="{B017DBAF-AE78-97D6-B41B-8AA06CFFE25A}"/>
          </ac:spMkLst>
        </pc:spChg>
        <pc:spChg chg="add del">
          <ac:chgData name="Аркадий Лебедев" userId="c38762aba365bae2" providerId="LiveId" clId="{C31319B8-6D65-4501-9F63-7825A3AF6B65}" dt="2024-04-21T15:33:34.318" v="2715" actId="26606"/>
          <ac:spMkLst>
            <pc:docMk/>
            <pc:sldMk cId="3915095049" sldId="273"/>
            <ac:spMk id="24" creationId="{D8D85657-6A77-4466-887F-EE948B9CD2B2}"/>
          </ac:spMkLst>
        </pc:spChg>
        <pc:spChg chg="add del">
          <ac:chgData name="Аркадий Лебедев" userId="c38762aba365bae2" providerId="LiveId" clId="{C31319B8-6D65-4501-9F63-7825A3AF6B65}" dt="2024-04-21T15:33:34.318" v="2715" actId="26606"/>
          <ac:spMkLst>
            <pc:docMk/>
            <pc:sldMk cId="3915095049" sldId="273"/>
            <ac:spMk id="26" creationId="{B4F9B187-EC02-44E0-99C7-5D629D6648DA}"/>
          </ac:spMkLst>
        </pc:spChg>
        <pc:spChg chg="add del">
          <ac:chgData name="Аркадий Лебедев" userId="c38762aba365bae2" providerId="LiveId" clId="{C31319B8-6D65-4501-9F63-7825A3AF6B65}" dt="2024-04-21T15:33:34.318" v="2715" actId="26606"/>
          <ac:spMkLst>
            <pc:docMk/>
            <pc:sldMk cId="3915095049" sldId="273"/>
            <ac:spMk id="40" creationId="{9D8267F7-1115-4F9A-BEF5-BB6664BCF0DB}"/>
          </ac:spMkLst>
        </pc:spChg>
        <pc:grpChg chg="add del">
          <ac:chgData name="Аркадий Лебедев" userId="c38762aba365bae2" providerId="LiveId" clId="{C31319B8-6D65-4501-9F63-7825A3AF6B65}" dt="2024-04-21T15:33:34.318" v="2715" actId="26606"/>
          <ac:grpSpMkLst>
            <pc:docMk/>
            <pc:sldMk cId="3915095049" sldId="273"/>
            <ac:grpSpMk id="15" creationId="{67416F32-9D98-4340-82E8-E90CE00AD2AC}"/>
          </ac:grpSpMkLst>
        </pc:grpChg>
        <pc:grpChg chg="add del">
          <ac:chgData name="Аркадий Лебедев" userId="c38762aba365bae2" providerId="LiveId" clId="{C31319B8-6D65-4501-9F63-7825A3AF6B65}" dt="2024-04-21T15:33:34.318" v="2715" actId="26606"/>
          <ac:grpSpMkLst>
            <pc:docMk/>
            <pc:sldMk cId="3915095049" sldId="273"/>
            <ac:grpSpMk id="28" creationId="{7C6B683D-13FA-4605-8648-01FC9C82FEC8}"/>
          </ac:grpSpMkLst>
        </pc:grpChg>
        <pc:grpChg chg="add del">
          <ac:chgData name="Аркадий Лебедев" userId="c38762aba365bae2" providerId="LiveId" clId="{C31319B8-6D65-4501-9F63-7825A3AF6B65}" dt="2024-04-21T15:33:34.318" v="2715" actId="26606"/>
          <ac:grpSpMkLst>
            <pc:docMk/>
            <pc:sldMk cId="3915095049" sldId="273"/>
            <ac:grpSpMk id="42" creationId="{7B4E221E-E4F3-4D25-8DC8-8A3D08C830B4}"/>
          </ac:grpSpMkLst>
        </pc:grpChg>
        <pc:picChg chg="add del mod">
          <ac:chgData name="Аркадий Лебедев" userId="c38762aba365bae2" providerId="LiveId" clId="{C31319B8-6D65-4501-9F63-7825A3AF6B65}" dt="2024-04-21T15:32:00.989" v="2709" actId="478"/>
          <ac:picMkLst>
            <pc:docMk/>
            <pc:sldMk cId="3915095049" sldId="273"/>
            <ac:picMk id="6" creationId="{A7B74026-583D-FD6C-3F55-42F597815A7D}"/>
          </ac:picMkLst>
        </pc:picChg>
        <pc:picChg chg="add del mod">
          <ac:chgData name="Аркадий Лебедев" userId="c38762aba365bae2" providerId="LiveId" clId="{C31319B8-6D65-4501-9F63-7825A3AF6B65}" dt="2024-04-21T15:33:35.907" v="2716" actId="478"/>
          <ac:picMkLst>
            <pc:docMk/>
            <pc:sldMk cId="3915095049" sldId="273"/>
            <ac:picMk id="10" creationId="{98A12D8C-431C-99BC-C767-D6E24AE5635E}"/>
          </ac:picMkLst>
        </pc:picChg>
      </pc:sldChg>
      <pc:sldChg chg="addSp modSp add del mod setBg modShow">
        <pc:chgData name="Аркадий Лебедев" userId="c38762aba365bae2" providerId="LiveId" clId="{C31319B8-6D65-4501-9F63-7825A3AF6B65}" dt="2024-04-21T15:38:14.624" v="2795" actId="47"/>
        <pc:sldMkLst>
          <pc:docMk/>
          <pc:sldMk cId="1593558611" sldId="274"/>
        </pc:sldMkLst>
        <pc:spChg chg="mod">
          <ac:chgData name="Аркадий Лебедев" userId="c38762aba365bae2" providerId="LiveId" clId="{C31319B8-6D65-4501-9F63-7825A3AF6B65}" dt="2024-04-21T15:32:25.670" v="2713" actId="26606"/>
          <ac:spMkLst>
            <pc:docMk/>
            <pc:sldMk cId="1593558611" sldId="274"/>
            <ac:spMk id="2" creationId="{F0C048B5-2E28-7611-3444-2B072C24EB58}"/>
          </ac:spMkLst>
        </pc:spChg>
        <pc:spChg chg="mod ord">
          <ac:chgData name="Аркадий Лебедев" userId="c38762aba365bae2" providerId="LiveId" clId="{C31319B8-6D65-4501-9F63-7825A3AF6B65}" dt="2024-04-21T15:32:25.670" v="2713" actId="26606"/>
          <ac:spMkLst>
            <pc:docMk/>
            <pc:sldMk cId="1593558611" sldId="274"/>
            <ac:spMk id="3" creationId="{F2544632-487D-C470-EEAB-BC375B26706C}"/>
          </ac:spMkLst>
        </pc:spChg>
        <pc:spChg chg="add">
          <ac:chgData name="Аркадий Лебедев" userId="c38762aba365bae2" providerId="LiveId" clId="{C31319B8-6D65-4501-9F63-7825A3AF6B65}" dt="2024-04-21T15:32:25.670" v="2713" actId="26606"/>
          <ac:spMkLst>
            <pc:docMk/>
            <pc:sldMk cId="1593558611" sldId="274"/>
            <ac:spMk id="24" creationId="{D8D85657-6A77-4466-887F-EE948B9CD2B2}"/>
          </ac:spMkLst>
        </pc:spChg>
        <pc:spChg chg="add">
          <ac:chgData name="Аркадий Лебедев" userId="c38762aba365bae2" providerId="LiveId" clId="{C31319B8-6D65-4501-9F63-7825A3AF6B65}" dt="2024-04-21T15:32:25.670" v="2713" actId="26606"/>
          <ac:spMkLst>
            <pc:docMk/>
            <pc:sldMk cId="1593558611" sldId="274"/>
            <ac:spMk id="26" creationId="{B4F9B187-EC02-44E0-99C7-5D629D6648DA}"/>
          </ac:spMkLst>
        </pc:spChg>
        <pc:spChg chg="add">
          <ac:chgData name="Аркадий Лебедев" userId="c38762aba365bae2" providerId="LiveId" clId="{C31319B8-6D65-4501-9F63-7825A3AF6B65}" dt="2024-04-21T15:32:25.670" v="2713" actId="26606"/>
          <ac:spMkLst>
            <pc:docMk/>
            <pc:sldMk cId="1593558611" sldId="274"/>
            <ac:spMk id="40" creationId="{9D8267F7-1115-4F9A-BEF5-BB6664BCF0DB}"/>
          </ac:spMkLst>
        </pc:spChg>
        <pc:grpChg chg="add">
          <ac:chgData name="Аркадий Лебедев" userId="c38762aba365bae2" providerId="LiveId" clId="{C31319B8-6D65-4501-9F63-7825A3AF6B65}" dt="2024-04-21T15:32:25.670" v="2713" actId="26606"/>
          <ac:grpSpMkLst>
            <pc:docMk/>
            <pc:sldMk cId="1593558611" sldId="274"/>
            <ac:grpSpMk id="15" creationId="{67416F32-9D98-4340-82E8-E90CE00AD2AC}"/>
          </ac:grpSpMkLst>
        </pc:grpChg>
        <pc:grpChg chg="add">
          <ac:chgData name="Аркадий Лебедев" userId="c38762aba365bae2" providerId="LiveId" clId="{C31319B8-6D65-4501-9F63-7825A3AF6B65}" dt="2024-04-21T15:32:25.670" v="2713" actId="26606"/>
          <ac:grpSpMkLst>
            <pc:docMk/>
            <pc:sldMk cId="1593558611" sldId="274"/>
            <ac:grpSpMk id="28" creationId="{7C6B683D-13FA-4605-8648-01FC9C82FEC8}"/>
          </ac:grpSpMkLst>
        </pc:grpChg>
        <pc:grpChg chg="add">
          <ac:chgData name="Аркадий Лебедев" userId="c38762aba365bae2" providerId="LiveId" clId="{C31319B8-6D65-4501-9F63-7825A3AF6B65}" dt="2024-04-21T15:32:25.670" v="2713" actId="26606"/>
          <ac:grpSpMkLst>
            <pc:docMk/>
            <pc:sldMk cId="1593558611" sldId="274"/>
            <ac:grpSpMk id="42" creationId="{7B4E221E-E4F3-4D25-8DC8-8A3D08C830B4}"/>
          </ac:grpSpMkLst>
        </pc:grpChg>
        <pc:picChg chg="mod">
          <ac:chgData name="Аркадий Лебедев" userId="c38762aba365bae2" providerId="LiveId" clId="{C31319B8-6D65-4501-9F63-7825A3AF6B65}" dt="2024-04-21T15:32:25.670" v="2713" actId="26606"/>
          <ac:picMkLst>
            <pc:docMk/>
            <pc:sldMk cId="1593558611" sldId="274"/>
            <ac:picMk id="10" creationId="{98A12D8C-431C-99BC-C767-D6E24AE5635E}"/>
          </ac:picMkLst>
        </pc:picChg>
      </pc:sldChg>
      <pc:sldChg chg="addSp delSp modSp add del mod setBg modShow">
        <pc:chgData name="Аркадий Лебедев" userId="c38762aba365bae2" providerId="LiveId" clId="{C31319B8-6D65-4501-9F63-7825A3AF6B65}" dt="2024-04-21T15:38:15.769" v="2796" actId="47"/>
        <pc:sldMkLst>
          <pc:docMk/>
          <pc:sldMk cId="365712469" sldId="275"/>
        </pc:sldMkLst>
        <pc:spChg chg="mod">
          <ac:chgData name="Аркадий Лебедев" userId="c38762aba365bae2" providerId="LiveId" clId="{C31319B8-6D65-4501-9F63-7825A3AF6B65}" dt="2024-04-21T15:35:11.013" v="2722" actId="26606"/>
          <ac:spMkLst>
            <pc:docMk/>
            <pc:sldMk cId="365712469" sldId="275"/>
            <ac:spMk id="2" creationId="{F0C048B5-2E28-7611-3444-2B072C24EB58}"/>
          </ac:spMkLst>
        </pc:spChg>
        <pc:spChg chg="mod ord">
          <ac:chgData name="Аркадий Лебедев" userId="c38762aba365bae2" providerId="LiveId" clId="{C31319B8-6D65-4501-9F63-7825A3AF6B65}" dt="2024-04-21T15:35:11.013" v="2722" actId="26606"/>
          <ac:spMkLst>
            <pc:docMk/>
            <pc:sldMk cId="365712469" sldId="275"/>
            <ac:spMk id="3" creationId="{F2544632-487D-C470-EEAB-BC375B26706C}"/>
          </ac:spMkLst>
        </pc:spChg>
        <pc:spChg chg="del">
          <ac:chgData name="Аркадий Лебедев" userId="c38762aba365bae2" providerId="LiveId" clId="{C31319B8-6D65-4501-9F63-7825A3AF6B65}" dt="2024-04-21T15:35:06.596" v="2719"/>
          <ac:spMkLst>
            <pc:docMk/>
            <pc:sldMk cId="365712469" sldId="275"/>
            <ac:spMk id="12" creationId="{B017DBAF-AE78-97D6-B41B-8AA06CFFE25A}"/>
          </ac:spMkLst>
        </pc:spChg>
        <pc:spChg chg="add">
          <ac:chgData name="Аркадий Лебедев" userId="c38762aba365bae2" providerId="LiveId" clId="{C31319B8-6D65-4501-9F63-7825A3AF6B65}" dt="2024-04-21T15:35:11.013" v="2722" actId="26606"/>
          <ac:spMkLst>
            <pc:docMk/>
            <pc:sldMk cId="365712469" sldId="275"/>
            <ac:spMk id="19" creationId="{D8D85657-6A77-4466-887F-EE948B9CD2B2}"/>
          </ac:spMkLst>
        </pc:spChg>
        <pc:spChg chg="add">
          <ac:chgData name="Аркадий Лебедев" userId="c38762aba365bae2" providerId="LiveId" clId="{C31319B8-6D65-4501-9F63-7825A3AF6B65}" dt="2024-04-21T15:35:11.013" v="2722" actId="26606"/>
          <ac:spMkLst>
            <pc:docMk/>
            <pc:sldMk cId="365712469" sldId="275"/>
            <ac:spMk id="21" creationId="{B4F9B187-EC02-44E0-99C7-5D629D6648DA}"/>
          </ac:spMkLst>
        </pc:spChg>
        <pc:spChg chg="add">
          <ac:chgData name="Аркадий Лебедев" userId="c38762aba365bae2" providerId="LiveId" clId="{C31319B8-6D65-4501-9F63-7825A3AF6B65}" dt="2024-04-21T15:35:11.013" v="2722" actId="26606"/>
          <ac:spMkLst>
            <pc:docMk/>
            <pc:sldMk cId="365712469" sldId="275"/>
            <ac:spMk id="35" creationId="{9D8267F7-1115-4F9A-BEF5-BB6664BCF0DB}"/>
          </ac:spMkLst>
        </pc:spChg>
        <pc:grpChg chg="add">
          <ac:chgData name="Аркадий Лебедев" userId="c38762aba365bae2" providerId="LiveId" clId="{C31319B8-6D65-4501-9F63-7825A3AF6B65}" dt="2024-04-21T15:35:11.013" v="2722" actId="26606"/>
          <ac:grpSpMkLst>
            <pc:docMk/>
            <pc:sldMk cId="365712469" sldId="275"/>
            <ac:grpSpMk id="10" creationId="{67416F32-9D98-4340-82E8-E90CE00AD2AC}"/>
          </ac:grpSpMkLst>
        </pc:grpChg>
        <pc:grpChg chg="add">
          <ac:chgData name="Аркадий Лебедев" userId="c38762aba365bae2" providerId="LiveId" clId="{C31319B8-6D65-4501-9F63-7825A3AF6B65}" dt="2024-04-21T15:35:11.013" v="2722" actId="26606"/>
          <ac:grpSpMkLst>
            <pc:docMk/>
            <pc:sldMk cId="365712469" sldId="275"/>
            <ac:grpSpMk id="23" creationId="{7C6B683D-13FA-4605-8648-01FC9C82FEC8}"/>
          </ac:grpSpMkLst>
        </pc:grpChg>
        <pc:grpChg chg="add">
          <ac:chgData name="Аркадий Лебедев" userId="c38762aba365bae2" providerId="LiveId" clId="{C31319B8-6D65-4501-9F63-7825A3AF6B65}" dt="2024-04-21T15:35:11.013" v="2722" actId="26606"/>
          <ac:grpSpMkLst>
            <pc:docMk/>
            <pc:sldMk cId="365712469" sldId="275"/>
            <ac:grpSpMk id="37" creationId="{7B4E221E-E4F3-4D25-8DC8-8A3D08C830B4}"/>
          </ac:grpSpMkLst>
        </pc:grpChg>
        <pc:picChg chg="add mod">
          <ac:chgData name="Аркадий Лебедев" userId="c38762aba365bae2" providerId="LiveId" clId="{C31319B8-6D65-4501-9F63-7825A3AF6B65}" dt="2024-04-21T15:35:11.013" v="2722" actId="26606"/>
          <ac:picMkLst>
            <pc:docMk/>
            <pc:sldMk cId="365712469" sldId="275"/>
            <ac:picMk id="5" creationId="{4D867ECD-0137-529F-323E-FE2C573C84F1}"/>
          </ac:picMkLst>
        </pc:picChg>
      </pc:sldChg>
      <pc:sldChg chg="addSp delSp modSp add del mod">
        <pc:chgData name="Аркадий Лебедев" userId="c38762aba365bae2" providerId="LiveId" clId="{C31319B8-6D65-4501-9F63-7825A3AF6B65}" dt="2024-04-21T15:38:35.137" v="2802" actId="47"/>
        <pc:sldMkLst>
          <pc:docMk/>
          <pc:sldMk cId="3565827014" sldId="276"/>
        </pc:sldMkLst>
        <pc:spChg chg="del mod">
          <ac:chgData name="Аркадий Лебедев" userId="c38762aba365bae2" providerId="LiveId" clId="{C31319B8-6D65-4501-9F63-7825A3AF6B65}" dt="2024-04-21T15:37:21.812" v="2788" actId="478"/>
          <ac:spMkLst>
            <pc:docMk/>
            <pc:sldMk cId="3565827014" sldId="276"/>
            <ac:spMk id="2" creationId="{F0C048B5-2E28-7611-3444-2B072C24EB58}"/>
          </ac:spMkLst>
        </pc:spChg>
        <pc:spChg chg="del mod">
          <ac:chgData name="Аркадий Лебедев" userId="c38762aba365bae2" providerId="LiveId" clId="{C31319B8-6D65-4501-9F63-7825A3AF6B65}" dt="2024-04-21T15:37:51.148" v="2792" actId="478"/>
          <ac:spMkLst>
            <pc:docMk/>
            <pc:sldMk cId="3565827014" sldId="276"/>
            <ac:spMk id="3" creationId="{F2544632-487D-C470-EEAB-BC375B26706C}"/>
          </ac:spMkLst>
        </pc:spChg>
        <pc:spChg chg="add del mod">
          <ac:chgData name="Аркадий Лебедев" userId="c38762aba365bae2" providerId="LiveId" clId="{C31319B8-6D65-4501-9F63-7825A3AF6B65}" dt="2024-04-21T15:37:27.975" v="2789" actId="478"/>
          <ac:spMkLst>
            <pc:docMk/>
            <pc:sldMk cId="3565827014" sldId="276"/>
            <ac:spMk id="6" creationId="{825F7291-AB59-3728-7DE2-A1920AB4A2CF}"/>
          </ac:spMkLst>
        </pc:spChg>
        <pc:spChg chg="add mod">
          <ac:chgData name="Аркадий Лебедев" userId="c38762aba365bae2" providerId="LiveId" clId="{C31319B8-6D65-4501-9F63-7825A3AF6B65}" dt="2024-04-21T15:37:36.711" v="2790"/>
          <ac:spMkLst>
            <pc:docMk/>
            <pc:sldMk cId="3565827014" sldId="276"/>
            <ac:spMk id="8" creationId="{520BE029-3735-9E90-9386-1696C621C80A}"/>
          </ac:spMkLst>
        </pc:spChg>
        <pc:spChg chg="add mod">
          <ac:chgData name="Аркадий Лебедев" userId="c38762aba365bae2" providerId="LiveId" clId="{C31319B8-6D65-4501-9F63-7825A3AF6B65}" dt="2024-04-21T15:38:01.716" v="2793"/>
          <ac:spMkLst>
            <pc:docMk/>
            <pc:sldMk cId="3565827014" sldId="276"/>
            <ac:spMk id="9" creationId="{02C7F8AC-527A-BE47-C678-6D8EC2B9145A}"/>
          </ac:spMkLst>
        </pc:spChg>
        <pc:spChg chg="add del">
          <ac:chgData name="Аркадий Лебедев" userId="c38762aba365bae2" providerId="LiveId" clId="{C31319B8-6D65-4501-9F63-7825A3AF6B65}" dt="2024-04-21T15:36:19.912" v="2731" actId="26606"/>
          <ac:spMkLst>
            <pc:docMk/>
            <pc:sldMk cId="3565827014" sldId="276"/>
            <ac:spMk id="19" creationId="{D8D85657-6A77-4466-887F-EE948B9CD2B2}"/>
          </ac:spMkLst>
        </pc:spChg>
        <pc:spChg chg="add del">
          <ac:chgData name="Аркадий Лебедев" userId="c38762aba365bae2" providerId="LiveId" clId="{C31319B8-6D65-4501-9F63-7825A3AF6B65}" dt="2024-04-21T15:36:19.912" v="2731" actId="26606"/>
          <ac:spMkLst>
            <pc:docMk/>
            <pc:sldMk cId="3565827014" sldId="276"/>
            <ac:spMk id="21" creationId="{B4F9B187-EC02-44E0-99C7-5D629D6648DA}"/>
          </ac:spMkLst>
        </pc:spChg>
        <pc:spChg chg="add del">
          <ac:chgData name="Аркадий Лебедев" userId="c38762aba365bae2" providerId="LiveId" clId="{C31319B8-6D65-4501-9F63-7825A3AF6B65}" dt="2024-04-21T15:36:19.912" v="2731" actId="26606"/>
          <ac:spMkLst>
            <pc:docMk/>
            <pc:sldMk cId="3565827014" sldId="276"/>
            <ac:spMk id="35" creationId="{9D8267F7-1115-4F9A-BEF5-BB6664BCF0DB}"/>
          </ac:spMkLst>
        </pc:spChg>
        <pc:spChg chg="add del">
          <ac:chgData name="Аркадий Лебедев" userId="c38762aba365bae2" providerId="LiveId" clId="{C31319B8-6D65-4501-9F63-7825A3AF6B65}" dt="2024-04-21T15:36:11.873" v="2726" actId="26606"/>
          <ac:spMkLst>
            <pc:docMk/>
            <pc:sldMk cId="3565827014" sldId="276"/>
            <ac:spMk id="54" creationId="{D8D85657-6A77-4466-887F-EE948B9CD2B2}"/>
          </ac:spMkLst>
        </pc:spChg>
        <pc:spChg chg="add del">
          <ac:chgData name="Аркадий Лебедев" userId="c38762aba365bae2" providerId="LiveId" clId="{C31319B8-6D65-4501-9F63-7825A3AF6B65}" dt="2024-04-21T15:36:11.873" v="2726" actId="26606"/>
          <ac:spMkLst>
            <pc:docMk/>
            <pc:sldMk cId="3565827014" sldId="276"/>
            <ac:spMk id="56" creationId="{A37F6730-8F76-4239-8CBA-B914B02A75AB}"/>
          </ac:spMkLst>
        </pc:spChg>
        <pc:spChg chg="add del">
          <ac:chgData name="Аркадий Лебедев" userId="c38762aba365bae2" providerId="LiveId" clId="{C31319B8-6D65-4501-9F63-7825A3AF6B65}" dt="2024-04-21T15:36:19.899" v="2730" actId="26606"/>
          <ac:spMkLst>
            <pc:docMk/>
            <pc:sldMk cId="3565827014" sldId="276"/>
            <ac:spMk id="63" creationId="{837F2C8F-CC11-4A18-AA7E-AE8C022CDCC8}"/>
          </ac:spMkLst>
        </pc:spChg>
        <pc:spChg chg="add del">
          <ac:chgData name="Аркадий Лебедев" userId="c38762aba365bae2" providerId="LiveId" clId="{C31319B8-6D65-4501-9F63-7825A3AF6B65}" dt="2024-04-21T15:36:11.873" v="2726" actId="26606"/>
          <ac:spMkLst>
            <pc:docMk/>
            <pc:sldMk cId="3565827014" sldId="276"/>
            <ac:spMk id="70" creationId="{71967F12-B0C4-4D31-8D63-89945DCD29D0}"/>
          </ac:spMkLst>
        </pc:spChg>
        <pc:spChg chg="add del">
          <ac:chgData name="Аркадий Лебедев" userId="c38762aba365bae2" providerId="LiveId" clId="{C31319B8-6D65-4501-9F63-7825A3AF6B65}" dt="2024-04-21T15:36:15.049" v="2728" actId="26606"/>
          <ac:spMkLst>
            <pc:docMk/>
            <pc:sldMk cId="3565827014" sldId="276"/>
            <ac:spMk id="83" creationId="{D8D85657-6A77-4466-887F-EE948B9CD2B2}"/>
          </ac:spMkLst>
        </pc:spChg>
        <pc:spChg chg="add del">
          <ac:chgData name="Аркадий Лебедев" userId="c38762aba365bae2" providerId="LiveId" clId="{C31319B8-6D65-4501-9F63-7825A3AF6B65}" dt="2024-04-21T15:36:15.049" v="2728" actId="26606"/>
          <ac:spMkLst>
            <pc:docMk/>
            <pc:sldMk cId="3565827014" sldId="276"/>
            <ac:spMk id="84" creationId="{A37F6730-8F76-4239-8CBA-B914B02A75AB}"/>
          </ac:spMkLst>
        </pc:spChg>
        <pc:spChg chg="add del">
          <ac:chgData name="Аркадий Лебедев" userId="c38762aba365bae2" providerId="LiveId" clId="{C31319B8-6D65-4501-9F63-7825A3AF6B65}" dt="2024-04-21T15:36:15.049" v="2728" actId="26606"/>
          <ac:spMkLst>
            <pc:docMk/>
            <pc:sldMk cId="3565827014" sldId="276"/>
            <ac:spMk id="94" creationId="{71967F12-B0C4-4D31-8D63-89945DCD29D0}"/>
          </ac:spMkLst>
        </pc:spChg>
        <pc:spChg chg="add del">
          <ac:chgData name="Аркадий Лебедев" userId="c38762aba365bae2" providerId="LiveId" clId="{C31319B8-6D65-4501-9F63-7825A3AF6B65}" dt="2024-04-21T15:36:19.899" v="2730" actId="26606"/>
          <ac:spMkLst>
            <pc:docMk/>
            <pc:sldMk cId="3565827014" sldId="276"/>
            <ac:spMk id="97" creationId="{D8D85657-6A77-4466-887F-EE948B9CD2B2}"/>
          </ac:spMkLst>
        </pc:spChg>
        <pc:spChg chg="add del">
          <ac:chgData name="Аркадий Лебедев" userId="c38762aba365bae2" providerId="LiveId" clId="{C31319B8-6D65-4501-9F63-7825A3AF6B65}" dt="2024-04-21T15:36:19.899" v="2730" actId="26606"/>
          <ac:spMkLst>
            <pc:docMk/>
            <pc:sldMk cId="3565827014" sldId="276"/>
            <ac:spMk id="98" creationId="{81C8C0F4-5C44-4C3F-B321-5CB3E2BABC2C}"/>
          </ac:spMkLst>
        </pc:spChg>
        <pc:spChg chg="add">
          <ac:chgData name="Аркадий Лебедев" userId="c38762aba365bae2" providerId="LiveId" clId="{C31319B8-6D65-4501-9F63-7825A3AF6B65}" dt="2024-04-21T15:36:19.912" v="2731" actId="26606"/>
          <ac:spMkLst>
            <pc:docMk/>
            <pc:sldMk cId="3565827014" sldId="276"/>
            <ac:spMk id="108" creationId="{D8D85657-6A77-4466-887F-EE948B9CD2B2}"/>
          </ac:spMkLst>
        </pc:spChg>
        <pc:spChg chg="add">
          <ac:chgData name="Аркадий Лебедев" userId="c38762aba365bae2" providerId="LiveId" clId="{C31319B8-6D65-4501-9F63-7825A3AF6B65}" dt="2024-04-21T15:36:19.912" v="2731" actId="26606"/>
          <ac:spMkLst>
            <pc:docMk/>
            <pc:sldMk cId="3565827014" sldId="276"/>
            <ac:spMk id="109" creationId="{A37F6730-8F76-4239-8CBA-B914B02A75AB}"/>
          </ac:spMkLst>
        </pc:spChg>
        <pc:spChg chg="add">
          <ac:chgData name="Аркадий Лебедев" userId="c38762aba365bae2" providerId="LiveId" clId="{C31319B8-6D65-4501-9F63-7825A3AF6B65}" dt="2024-04-21T15:36:19.912" v="2731" actId="26606"/>
          <ac:spMkLst>
            <pc:docMk/>
            <pc:sldMk cId="3565827014" sldId="276"/>
            <ac:spMk id="115" creationId="{71967F12-B0C4-4D31-8D63-89945DCD29D0}"/>
          </ac:spMkLst>
        </pc:spChg>
        <pc:grpChg chg="add del">
          <ac:chgData name="Аркадий Лебедев" userId="c38762aba365bae2" providerId="LiveId" clId="{C31319B8-6D65-4501-9F63-7825A3AF6B65}" dt="2024-04-21T15:36:19.912" v="2731" actId="26606"/>
          <ac:grpSpMkLst>
            <pc:docMk/>
            <pc:sldMk cId="3565827014" sldId="276"/>
            <ac:grpSpMk id="10" creationId="{67416F32-9D98-4340-82E8-E90CE00AD2AC}"/>
          </ac:grpSpMkLst>
        </pc:grpChg>
        <pc:grpChg chg="add del">
          <ac:chgData name="Аркадий Лебедев" userId="c38762aba365bae2" providerId="LiveId" clId="{C31319B8-6D65-4501-9F63-7825A3AF6B65}" dt="2024-04-21T15:36:19.912" v="2731" actId="26606"/>
          <ac:grpSpMkLst>
            <pc:docMk/>
            <pc:sldMk cId="3565827014" sldId="276"/>
            <ac:grpSpMk id="23" creationId="{7C6B683D-13FA-4605-8648-01FC9C82FEC8}"/>
          </ac:grpSpMkLst>
        </pc:grpChg>
        <pc:grpChg chg="add del">
          <ac:chgData name="Аркадий Лебедев" userId="c38762aba365bae2" providerId="LiveId" clId="{C31319B8-6D65-4501-9F63-7825A3AF6B65}" dt="2024-04-21T15:36:19.912" v="2731" actId="26606"/>
          <ac:grpSpMkLst>
            <pc:docMk/>
            <pc:sldMk cId="3565827014" sldId="276"/>
            <ac:grpSpMk id="37" creationId="{7B4E221E-E4F3-4D25-8DC8-8A3D08C830B4}"/>
          </ac:grpSpMkLst>
        </pc:grpChg>
        <pc:grpChg chg="add del">
          <ac:chgData name="Аркадий Лебедев" userId="c38762aba365bae2" providerId="LiveId" clId="{C31319B8-6D65-4501-9F63-7825A3AF6B65}" dt="2024-04-21T15:36:11.873" v="2726" actId="26606"/>
          <ac:grpSpMkLst>
            <pc:docMk/>
            <pc:sldMk cId="3565827014" sldId="276"/>
            <ac:grpSpMk id="45" creationId="{67416F32-9D98-4340-82E8-E90CE00AD2AC}"/>
          </ac:grpSpMkLst>
        </pc:grpChg>
        <pc:grpChg chg="add del">
          <ac:chgData name="Аркадий Лебедев" userId="c38762aba365bae2" providerId="LiveId" clId="{C31319B8-6D65-4501-9F63-7825A3AF6B65}" dt="2024-04-21T15:36:11.873" v="2726" actId="26606"/>
          <ac:grpSpMkLst>
            <pc:docMk/>
            <pc:sldMk cId="3565827014" sldId="276"/>
            <ac:grpSpMk id="58" creationId="{DE11E5CC-3C1F-4093-97B6-6433FBF9A9C4}"/>
          </ac:grpSpMkLst>
        </pc:grpChg>
        <pc:grpChg chg="add del">
          <ac:chgData name="Аркадий Лебедев" userId="c38762aba365bae2" providerId="LiveId" clId="{C31319B8-6D65-4501-9F63-7825A3AF6B65}" dt="2024-04-21T15:36:15.049" v="2728" actId="26606"/>
          <ac:grpSpMkLst>
            <pc:docMk/>
            <pc:sldMk cId="3565827014" sldId="276"/>
            <ac:grpSpMk id="72" creationId="{283B8B97-2EEE-4843-8C7F-758D84C59F54}"/>
          </ac:grpSpMkLst>
        </pc:grpChg>
        <pc:grpChg chg="add del">
          <ac:chgData name="Аркадий Лебедев" userId="c38762aba365bae2" providerId="LiveId" clId="{C31319B8-6D65-4501-9F63-7825A3AF6B65}" dt="2024-04-21T15:36:15.049" v="2728" actId="26606"/>
          <ac:grpSpMkLst>
            <pc:docMk/>
            <pc:sldMk cId="3565827014" sldId="276"/>
            <ac:grpSpMk id="76" creationId="{67416F32-9D98-4340-82E8-E90CE00AD2AC}"/>
          </ac:grpSpMkLst>
        </pc:grpChg>
        <pc:grpChg chg="add del">
          <ac:chgData name="Аркадий Лебедев" userId="c38762aba365bae2" providerId="LiveId" clId="{C31319B8-6D65-4501-9F63-7825A3AF6B65}" dt="2024-04-21T15:36:15.049" v="2728" actId="26606"/>
          <ac:grpSpMkLst>
            <pc:docMk/>
            <pc:sldMk cId="3565827014" sldId="276"/>
            <ac:grpSpMk id="85" creationId="{DE11E5CC-3C1F-4093-97B6-6433FBF9A9C4}"/>
          </ac:grpSpMkLst>
        </pc:grpChg>
        <pc:grpChg chg="add del">
          <ac:chgData name="Аркадий Лебедев" userId="c38762aba365bae2" providerId="LiveId" clId="{C31319B8-6D65-4501-9F63-7825A3AF6B65}" dt="2024-04-21T15:36:19.899" v="2730" actId="26606"/>
          <ac:grpSpMkLst>
            <pc:docMk/>
            <pc:sldMk cId="3565827014" sldId="276"/>
            <ac:grpSpMk id="96" creationId="{67416F32-9D98-4340-82E8-E90CE00AD2AC}"/>
          </ac:grpSpMkLst>
        </pc:grpChg>
        <pc:grpChg chg="add del">
          <ac:chgData name="Аркадий Лебедев" userId="c38762aba365bae2" providerId="LiveId" clId="{C31319B8-6D65-4501-9F63-7825A3AF6B65}" dt="2024-04-21T15:36:19.899" v="2730" actId="26606"/>
          <ac:grpSpMkLst>
            <pc:docMk/>
            <pc:sldMk cId="3565827014" sldId="276"/>
            <ac:grpSpMk id="99" creationId="{987A62DB-71D7-497D-BE1C-933ECB515A68}"/>
          </ac:grpSpMkLst>
        </pc:grpChg>
        <pc:grpChg chg="add">
          <ac:chgData name="Аркадий Лебедев" userId="c38762aba365bae2" providerId="LiveId" clId="{C31319B8-6D65-4501-9F63-7825A3AF6B65}" dt="2024-04-21T15:36:19.912" v="2731" actId="26606"/>
          <ac:grpSpMkLst>
            <pc:docMk/>
            <pc:sldMk cId="3565827014" sldId="276"/>
            <ac:grpSpMk id="101" creationId="{67416F32-9D98-4340-82E8-E90CE00AD2AC}"/>
          </ac:grpSpMkLst>
        </pc:grpChg>
        <pc:grpChg chg="add">
          <ac:chgData name="Аркадий Лебедев" userId="c38762aba365bae2" providerId="LiveId" clId="{C31319B8-6D65-4501-9F63-7825A3AF6B65}" dt="2024-04-21T15:36:19.912" v="2731" actId="26606"/>
          <ac:grpSpMkLst>
            <pc:docMk/>
            <pc:sldMk cId="3565827014" sldId="276"/>
            <ac:grpSpMk id="110" creationId="{DE11E5CC-3C1F-4093-97B6-6433FBF9A9C4}"/>
          </ac:grpSpMkLst>
        </pc:grpChg>
        <pc:grpChg chg="add">
          <ac:chgData name="Аркадий Лебедев" userId="c38762aba365bae2" providerId="LiveId" clId="{C31319B8-6D65-4501-9F63-7825A3AF6B65}" dt="2024-04-21T15:36:19.912" v="2731" actId="26606"/>
          <ac:grpSpMkLst>
            <pc:docMk/>
            <pc:sldMk cId="3565827014" sldId="276"/>
            <ac:grpSpMk id="116" creationId="{283B8B97-2EEE-4843-8C7F-758D84C59F54}"/>
          </ac:grpSpMkLst>
        </pc:grpChg>
        <pc:picChg chg="mod ord">
          <ac:chgData name="Аркадий Лебедев" userId="c38762aba365bae2" providerId="LiveId" clId="{C31319B8-6D65-4501-9F63-7825A3AF6B65}" dt="2024-04-21T15:36:19.912" v="2731" actId="26606"/>
          <ac:picMkLst>
            <pc:docMk/>
            <pc:sldMk cId="3565827014" sldId="276"/>
            <ac:picMk id="5" creationId="{4D867ECD-0137-529F-323E-FE2C573C84F1}"/>
          </ac:picMkLst>
        </pc:picChg>
      </pc:sldChg>
      <pc:sldChg chg="add del">
        <pc:chgData name="Аркадий Лебедев" userId="c38762aba365bae2" providerId="LiveId" clId="{C31319B8-6D65-4501-9F63-7825A3AF6B65}" dt="2024-04-21T15:38:13.442" v="2794" actId="47"/>
        <pc:sldMkLst>
          <pc:docMk/>
          <pc:sldMk cId="833440224" sldId="277"/>
        </pc:sldMkLst>
      </pc:sldChg>
      <pc:sldChg chg="addSp delSp modSp add mod">
        <pc:chgData name="Аркадий Лебедев" userId="c38762aba365bae2" providerId="LiveId" clId="{C31319B8-6D65-4501-9F63-7825A3AF6B65}" dt="2024-04-21T16:02:53.810" v="2935"/>
        <pc:sldMkLst>
          <pc:docMk/>
          <pc:sldMk cId="2337072271" sldId="277"/>
        </pc:sldMkLst>
        <pc:spChg chg="add del mod">
          <ac:chgData name="Аркадий Лебедев" userId="c38762aba365bae2" providerId="LiveId" clId="{C31319B8-6D65-4501-9F63-7825A3AF6B65}" dt="2024-04-21T15:38:27.117" v="2801" actId="478"/>
          <ac:spMkLst>
            <pc:docMk/>
            <pc:sldMk cId="2337072271" sldId="277"/>
            <ac:spMk id="3" creationId="{1F315B75-CEEC-63A3-C6A2-C0CE222EA535}"/>
          </ac:spMkLst>
        </pc:spChg>
        <pc:picChg chg="add mod">
          <ac:chgData name="Аркадий Лебедев" userId="c38762aba365bae2" providerId="LiveId" clId="{C31319B8-6D65-4501-9F63-7825A3AF6B65}" dt="2024-04-21T16:02:53.810" v="2935"/>
          <ac:picMkLst>
            <pc:docMk/>
            <pc:sldMk cId="2337072271" sldId="277"/>
            <ac:picMk id="4" creationId="{C50F7488-6BBA-9AF0-E535-C8E330FF12AA}"/>
          </ac:picMkLst>
        </pc:picChg>
        <pc:picChg chg="add del">
          <ac:chgData name="Аркадий Лебедев" userId="c38762aba365bae2" providerId="LiveId" clId="{C31319B8-6D65-4501-9F63-7825A3AF6B65}" dt="2024-04-21T15:38:27.117" v="2801" actId="478"/>
          <ac:picMkLst>
            <pc:docMk/>
            <pc:sldMk cId="2337072271" sldId="277"/>
            <ac:picMk id="5" creationId="{4D867ECD-0137-529F-323E-FE2C573C84F1}"/>
          </ac:picMkLst>
        </pc:picChg>
      </pc:sldChg>
      <pc:sldChg chg="addSp delSp modSp add del mod modShow modNotesTx">
        <pc:chgData name="Аркадий Лебедев" userId="c38762aba365bae2" providerId="LiveId" clId="{C31319B8-6D65-4501-9F63-7825A3AF6B65}" dt="2024-04-21T16:02:59.653" v="2936" actId="47"/>
        <pc:sldMkLst>
          <pc:docMk/>
          <pc:sldMk cId="2764208282" sldId="278"/>
        </pc:sldMkLst>
        <pc:spChg chg="mod">
          <ac:chgData name="Аркадий Лебедев" userId="c38762aba365bae2" providerId="LiveId" clId="{C31319B8-6D65-4501-9F63-7825A3AF6B65}" dt="2024-04-21T15:41:53.695" v="2909" actId="21"/>
          <ac:spMkLst>
            <pc:docMk/>
            <pc:sldMk cId="2764208282" sldId="278"/>
            <ac:spMk id="3" creationId="{8F588E8A-488E-78AE-B145-467B1BA5A9DC}"/>
          </ac:spMkLst>
        </pc:spChg>
        <pc:spChg chg="add del">
          <ac:chgData name="Аркадий Лебедев" userId="c38762aba365bae2" providerId="LiveId" clId="{C31319B8-6D65-4501-9F63-7825A3AF6B65}" dt="2024-04-21T15:42:12.958" v="2915" actId="22"/>
          <ac:spMkLst>
            <pc:docMk/>
            <pc:sldMk cId="2764208282" sldId="278"/>
            <ac:spMk id="5" creationId="{0FA53CB4-FBC8-FA78-452B-F7E463944981}"/>
          </ac:spMkLst>
        </pc:spChg>
      </pc:sldChg>
      <pc:sldChg chg="addSp delSp modSp add mod setBg">
        <pc:chgData name="Аркадий Лебедев" userId="c38762aba365bae2" providerId="LiveId" clId="{C31319B8-6D65-4501-9F63-7825A3AF6B65}" dt="2024-04-21T16:03:01.360" v="2937"/>
        <pc:sldMkLst>
          <pc:docMk/>
          <pc:sldMk cId="1919511281" sldId="279"/>
        </pc:sldMkLst>
        <pc:spChg chg="del mod">
          <ac:chgData name="Аркадий Лебедев" userId="c38762aba365bae2" providerId="LiveId" clId="{C31319B8-6D65-4501-9F63-7825A3AF6B65}" dt="2024-04-21T15:57:12.550" v="2922" actId="478"/>
          <ac:spMkLst>
            <pc:docMk/>
            <pc:sldMk cId="1919511281" sldId="279"/>
            <ac:spMk id="2" creationId="{269B6B82-735E-ADB4-8F55-F32E006CD93D}"/>
          </ac:spMkLst>
        </pc:spChg>
        <pc:spChg chg="del mod">
          <ac:chgData name="Аркадий Лебедев" userId="c38762aba365bae2" providerId="LiveId" clId="{C31319B8-6D65-4501-9F63-7825A3AF6B65}" dt="2024-04-21T15:57:15.794" v="2924" actId="478"/>
          <ac:spMkLst>
            <pc:docMk/>
            <pc:sldMk cId="1919511281" sldId="279"/>
            <ac:spMk id="3" creationId="{8F588E8A-488E-78AE-B145-467B1BA5A9DC}"/>
          </ac:spMkLst>
        </pc:spChg>
        <pc:spChg chg="add del mod">
          <ac:chgData name="Аркадий Лебедев" userId="c38762aba365bae2" providerId="LiveId" clId="{C31319B8-6D65-4501-9F63-7825A3AF6B65}" dt="2024-04-21T15:57:14.352" v="2923" actId="478"/>
          <ac:spMkLst>
            <pc:docMk/>
            <pc:sldMk cId="1919511281" sldId="279"/>
            <ac:spMk id="7" creationId="{6AE74E16-8026-57C4-623F-DF5F0993C866}"/>
          </ac:spMkLst>
        </pc:spChg>
        <pc:spChg chg="add del mod">
          <ac:chgData name="Аркадий Лебедев" userId="c38762aba365bae2" providerId="LiveId" clId="{C31319B8-6D65-4501-9F63-7825A3AF6B65}" dt="2024-04-21T15:57:17.189" v="2925" actId="478"/>
          <ac:spMkLst>
            <pc:docMk/>
            <pc:sldMk cId="1919511281" sldId="279"/>
            <ac:spMk id="9" creationId="{CC91A7E6-B3DA-B072-0355-9ACDB83810CA}"/>
          </ac:spMkLst>
        </pc:spChg>
        <pc:spChg chg="add">
          <ac:chgData name="Аркадий Лебедев" userId="c38762aba365bae2" providerId="LiveId" clId="{C31319B8-6D65-4501-9F63-7825A3AF6B65}" dt="2024-04-21T15:57:02.345" v="2921" actId="26606"/>
          <ac:spMkLst>
            <pc:docMk/>
            <pc:sldMk cId="1919511281" sldId="279"/>
            <ac:spMk id="10" creationId="{A37F6730-8F76-4239-8CBA-B914B02A75AB}"/>
          </ac:spMkLst>
        </pc:spChg>
        <pc:spChg chg="add mod">
          <ac:chgData name="Аркадий Лебедев" userId="c38762aba365bae2" providerId="LiveId" clId="{C31319B8-6D65-4501-9F63-7825A3AF6B65}" dt="2024-04-21T15:57:29.785" v="2928" actId="14100"/>
          <ac:spMkLst>
            <pc:docMk/>
            <pc:sldMk cId="1919511281" sldId="279"/>
            <ac:spMk id="11" creationId="{CF2BD86D-A535-D090-50CE-AC5F168930C4}"/>
          </ac:spMkLst>
        </pc:spChg>
        <pc:spChg chg="add mod">
          <ac:chgData name="Аркадий Лебедев" userId="c38762aba365bae2" providerId="LiveId" clId="{C31319B8-6D65-4501-9F63-7825A3AF6B65}" dt="2024-04-21T15:57:36.408" v="2929" actId="14100"/>
          <ac:spMkLst>
            <pc:docMk/>
            <pc:sldMk cId="1919511281" sldId="279"/>
            <ac:spMk id="23" creationId="{1931DD4B-450D-D066-7B67-9B6749BF4368}"/>
          </ac:spMkLst>
        </pc:spChg>
        <pc:spChg chg="add">
          <ac:chgData name="Аркадий Лебедев" userId="c38762aba365bae2" providerId="LiveId" clId="{C31319B8-6D65-4501-9F63-7825A3AF6B65}" dt="2024-04-21T15:57:02.345" v="2921" actId="26606"/>
          <ac:spMkLst>
            <pc:docMk/>
            <pc:sldMk cId="1919511281" sldId="279"/>
            <ac:spMk id="24" creationId="{71967F12-B0C4-4D31-8D63-89945DCD29D0}"/>
          </ac:spMkLst>
        </pc:spChg>
        <pc:grpChg chg="add">
          <ac:chgData name="Аркадий Лебедев" userId="c38762aba365bae2" providerId="LiveId" clId="{C31319B8-6D65-4501-9F63-7825A3AF6B65}" dt="2024-04-21T15:57:02.345" v="2921" actId="26606"/>
          <ac:grpSpMkLst>
            <pc:docMk/>
            <pc:sldMk cId="1919511281" sldId="279"/>
            <ac:grpSpMk id="12" creationId="{DE11E5CC-3C1F-4093-97B6-6433FBF9A9C4}"/>
          </ac:grpSpMkLst>
        </pc:grpChg>
        <pc:grpChg chg="add">
          <ac:chgData name="Аркадий Лебедев" userId="c38762aba365bae2" providerId="LiveId" clId="{C31319B8-6D65-4501-9F63-7825A3AF6B65}" dt="2024-04-21T15:57:02.345" v="2921" actId="26606"/>
          <ac:grpSpMkLst>
            <pc:docMk/>
            <pc:sldMk cId="1919511281" sldId="279"/>
            <ac:grpSpMk id="26" creationId="{283B8B97-2EEE-4843-8C7F-758D84C59F54}"/>
          </ac:grpSpMkLst>
        </pc:grpChg>
        <pc:picChg chg="add mod">
          <ac:chgData name="Аркадий Лебедев" userId="c38762aba365bae2" providerId="LiveId" clId="{C31319B8-6D65-4501-9F63-7825A3AF6B65}" dt="2024-04-21T15:57:02.345" v="2921" actId="26606"/>
          <ac:picMkLst>
            <pc:docMk/>
            <pc:sldMk cId="1919511281" sldId="279"/>
            <ac:picMk id="5" creationId="{20BAF8F1-B09C-EC1F-A614-E0CB763D08F4}"/>
          </ac:picMkLst>
        </pc:picChg>
        <pc:picChg chg="add mod">
          <ac:chgData name="Аркадий Лебедев" userId="c38762aba365bae2" providerId="LiveId" clId="{C31319B8-6D65-4501-9F63-7825A3AF6B65}" dt="2024-04-21T16:03:01.360" v="2937"/>
          <ac:picMkLst>
            <pc:docMk/>
            <pc:sldMk cId="1919511281" sldId="279"/>
            <ac:picMk id="25" creationId="{F904D5C0-0CA5-FAF4-AB9D-CE00990EF7F4}"/>
          </ac:picMkLst>
        </pc:picChg>
      </pc:sldChg>
      <pc:sldChg chg="addSp delSp modSp add mod">
        <pc:chgData name="Аркадий Лебедев" userId="c38762aba365bae2" providerId="LiveId" clId="{C31319B8-6D65-4501-9F63-7825A3AF6B65}" dt="2024-04-21T18:53:03.496" v="3023" actId="207"/>
        <pc:sldMkLst>
          <pc:docMk/>
          <pc:sldMk cId="3800141119" sldId="280"/>
        </pc:sldMkLst>
        <pc:spChg chg="mod">
          <ac:chgData name="Аркадий Лебедев" userId="c38762aba365bae2" providerId="LiveId" clId="{C31319B8-6D65-4501-9F63-7825A3AF6B65}" dt="2024-04-21T18:53:03.496" v="3023" actId="207"/>
          <ac:spMkLst>
            <pc:docMk/>
            <pc:sldMk cId="3800141119" sldId="280"/>
            <ac:spMk id="3" creationId="{D7EC469B-E8F1-5F49-41A5-1593FD5D746B}"/>
          </ac:spMkLst>
        </pc:spChg>
        <pc:picChg chg="del">
          <ac:chgData name="Аркадий Лебедев" userId="c38762aba365bae2" providerId="LiveId" clId="{C31319B8-6D65-4501-9F63-7825A3AF6B65}" dt="2024-04-21T16:58:25.341" v="2946" actId="478"/>
          <ac:picMkLst>
            <pc:docMk/>
            <pc:sldMk cId="3800141119" sldId="280"/>
            <ac:picMk id="3074" creationId="{8008EFE7-C016-18D3-A659-960BAF67E7C0}"/>
          </ac:picMkLst>
        </pc:picChg>
        <pc:picChg chg="add mod">
          <ac:chgData name="Аркадий Лебедев" userId="c38762aba365bae2" providerId="LiveId" clId="{C31319B8-6D65-4501-9F63-7825A3AF6B65}" dt="2024-04-21T17:01:53.407" v="2976" actId="1076"/>
          <ac:picMkLst>
            <pc:docMk/>
            <pc:sldMk cId="3800141119" sldId="280"/>
            <ac:picMk id="5122" creationId="{F53FE3DC-C2D1-15CD-1601-F10F9D15C416}"/>
          </ac:picMkLst>
        </pc:picChg>
      </pc:sldChg>
      <pc:sldChg chg="addSp delSp modSp new mod modAnim modShow">
        <pc:chgData name="Аркадий Лебедев" userId="c38762aba365bae2" providerId="LiveId" clId="{C31319B8-6D65-4501-9F63-7825A3AF6B65}" dt="2024-04-21T18:54:10.350" v="3025" actId="729"/>
        <pc:sldMkLst>
          <pc:docMk/>
          <pc:sldMk cId="624723244" sldId="281"/>
        </pc:sldMkLst>
        <pc:spChg chg="mod">
          <ac:chgData name="Аркадий Лебедев" userId="c38762aba365bae2" providerId="LiveId" clId="{C31319B8-6D65-4501-9F63-7825A3AF6B65}" dt="2024-04-21T18:43:22.074" v="3006" actId="20577"/>
          <ac:spMkLst>
            <pc:docMk/>
            <pc:sldMk cId="624723244" sldId="281"/>
            <ac:spMk id="2" creationId="{1823559A-7A3D-C6F2-B8BB-CD63BFD4D5AB}"/>
          </ac:spMkLst>
        </pc:spChg>
        <pc:spChg chg="del">
          <ac:chgData name="Аркадий Лебедев" userId="c38762aba365bae2" providerId="LiveId" clId="{C31319B8-6D65-4501-9F63-7825A3AF6B65}" dt="2024-04-21T18:43:30.369" v="3007"/>
          <ac:spMkLst>
            <pc:docMk/>
            <pc:sldMk cId="624723244" sldId="281"/>
            <ac:spMk id="3" creationId="{6CE13F48-C676-A8AA-5CF3-3466D06EF58B}"/>
          </ac:spMkLst>
        </pc:spChg>
        <pc:picChg chg="add mod">
          <ac:chgData name="Аркадий Лебедев" userId="c38762aba365bae2" providerId="LiveId" clId="{C31319B8-6D65-4501-9F63-7825A3AF6B65}" dt="2024-04-21T18:43:41.121" v="3010" actId="1076"/>
          <ac:picMkLst>
            <pc:docMk/>
            <pc:sldMk cId="624723244" sldId="281"/>
            <ac:picMk id="4" creationId="{C3953E8D-44BD-01ED-DB69-B062A42C9898}"/>
          </ac:picMkLst>
        </pc:picChg>
      </pc:sldChg>
      <pc:sldChg chg="addSp delSp modSp new mod">
        <pc:chgData name="Аркадий Лебедев" userId="c38762aba365bae2" providerId="LiveId" clId="{C31319B8-6D65-4501-9F63-7825A3AF6B65}" dt="2024-04-21T18:46:43.449" v="3015"/>
        <pc:sldMkLst>
          <pc:docMk/>
          <pc:sldMk cId="1290667247" sldId="282"/>
        </pc:sldMkLst>
        <pc:spChg chg="del">
          <ac:chgData name="Аркадий Лебедев" userId="c38762aba365bae2" providerId="LiveId" clId="{C31319B8-6D65-4501-9F63-7825A3AF6B65}" dt="2024-04-21T18:46:35.966" v="3013" actId="478"/>
          <ac:spMkLst>
            <pc:docMk/>
            <pc:sldMk cId="1290667247" sldId="282"/>
            <ac:spMk id="2" creationId="{70EC2DB1-6475-014E-EA73-23FAB46273D6}"/>
          </ac:spMkLst>
        </pc:spChg>
        <pc:picChg chg="add">
          <ac:chgData name="Аркадий Лебедев" userId="c38762aba365bae2" providerId="LiveId" clId="{C31319B8-6D65-4501-9F63-7825A3AF6B65}" dt="2024-04-21T18:46:32.371" v="3012" actId="22"/>
          <ac:picMkLst>
            <pc:docMk/>
            <pc:sldMk cId="1290667247" sldId="282"/>
            <ac:picMk id="4" creationId="{FC509F3A-1267-FF8C-411A-27B3BAA9EAF4}"/>
          </ac:picMkLst>
        </pc:picChg>
        <pc:picChg chg="add mod">
          <ac:chgData name="Аркадий Лебедев" userId="c38762aba365bae2" providerId="LiveId" clId="{C31319B8-6D65-4501-9F63-7825A3AF6B65}" dt="2024-04-21T18:46:43.449" v="3015"/>
          <ac:picMkLst>
            <pc:docMk/>
            <pc:sldMk cId="1290667247" sldId="282"/>
            <ac:picMk id="5" creationId="{8F4D07A2-0563-A4B1-B5C6-4750BE7BF64B}"/>
          </ac:picMkLst>
        </pc:picChg>
      </pc:sldChg>
      <pc:sldChg chg="addSp delSp add mod">
        <pc:chgData name="Аркадий Лебедев" userId="c38762aba365bae2" providerId="LiveId" clId="{C31319B8-6D65-4501-9F63-7825A3AF6B65}" dt="2024-04-21T18:46:58.372" v="3018" actId="22"/>
        <pc:sldMkLst>
          <pc:docMk/>
          <pc:sldMk cId="3220406586" sldId="283"/>
        </pc:sldMkLst>
        <pc:picChg chg="add">
          <ac:chgData name="Аркадий Лебедев" userId="c38762aba365bae2" providerId="LiveId" clId="{C31319B8-6D65-4501-9F63-7825A3AF6B65}" dt="2024-04-21T18:46:58.372" v="3018" actId="22"/>
          <ac:picMkLst>
            <pc:docMk/>
            <pc:sldMk cId="3220406586" sldId="283"/>
            <ac:picMk id="3" creationId="{63B1070F-F8B9-98B3-E933-C715DC00C789}"/>
          </ac:picMkLst>
        </pc:picChg>
        <pc:picChg chg="del">
          <ac:chgData name="Аркадий Лебедев" userId="c38762aba365bae2" providerId="LiveId" clId="{C31319B8-6D65-4501-9F63-7825A3AF6B65}" dt="2024-04-21T18:46:47.074" v="3017" actId="478"/>
          <ac:picMkLst>
            <pc:docMk/>
            <pc:sldMk cId="3220406586" sldId="283"/>
            <ac:picMk id="4" creationId="{FC509F3A-1267-FF8C-411A-27B3BAA9EAF4}"/>
          </ac:picMkLst>
        </pc:picChg>
      </pc:sldChg>
      <pc:sldChg chg="addSp delSp add mod">
        <pc:chgData name="Аркадий Лебедев" userId="c38762aba365bae2" providerId="LiveId" clId="{C31319B8-6D65-4501-9F63-7825A3AF6B65}" dt="2024-04-21T18:50:49.435" v="3021" actId="22"/>
        <pc:sldMkLst>
          <pc:docMk/>
          <pc:sldMk cId="1024940795" sldId="284"/>
        </pc:sldMkLst>
        <pc:picChg chg="del">
          <ac:chgData name="Аркадий Лебедев" userId="c38762aba365bae2" providerId="LiveId" clId="{C31319B8-6D65-4501-9F63-7825A3AF6B65}" dt="2024-04-21T18:50:48.980" v="3020" actId="478"/>
          <ac:picMkLst>
            <pc:docMk/>
            <pc:sldMk cId="1024940795" sldId="284"/>
            <ac:picMk id="3" creationId="{63B1070F-F8B9-98B3-E933-C715DC00C789}"/>
          </ac:picMkLst>
        </pc:picChg>
        <pc:picChg chg="add">
          <ac:chgData name="Аркадий Лебедев" userId="c38762aba365bae2" providerId="LiveId" clId="{C31319B8-6D65-4501-9F63-7825A3AF6B65}" dt="2024-04-21T18:50:49.435" v="3021" actId="22"/>
          <ac:picMkLst>
            <pc:docMk/>
            <pc:sldMk cId="1024940795" sldId="284"/>
            <ac:picMk id="4" creationId="{D334C4FC-7A5D-60D0-7D28-15D75253D876}"/>
          </ac:picMkLst>
        </pc:picChg>
      </pc:sldChg>
      <pc:sldMasterChg chg="del delSldLayout">
        <pc:chgData name="Аркадий Лебедев" userId="c38762aba365bae2" providerId="LiveId" clId="{C31319B8-6D65-4501-9F63-7825A3AF6B65}" dt="2024-04-21T06:25:54.120" v="5" actId="26606"/>
        <pc:sldMasterMkLst>
          <pc:docMk/>
          <pc:sldMasterMk cId="77597022" sldId="2147483648"/>
        </pc:sldMasterMkLst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945849446" sldId="2147483649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340927749" sldId="2147483650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302326460" sldId="2147483651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3397257634" sldId="2147483652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482758382" sldId="2147483653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1417304694" sldId="2147483654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529689311" sldId="2147483655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660544912" sldId="2147483656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1298051305" sldId="2147483657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2912593293" sldId="2147483658"/>
          </pc:sldLayoutMkLst>
        </pc:sldLayoutChg>
        <pc:sldLayoutChg chg="del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77597022" sldId="2147483648"/>
            <pc:sldLayoutMk cId="2644348905" sldId="2147483659"/>
          </pc:sldLayoutMkLst>
        </pc:sldLayoutChg>
      </pc:sldMasterChg>
      <pc:sldMasterChg chg="add addSldLayout">
        <pc:chgData name="Аркадий Лебедев" userId="c38762aba365bae2" providerId="LiveId" clId="{C31319B8-6D65-4501-9F63-7825A3AF6B65}" dt="2024-04-21T06:25:54.120" v="5" actId="26606"/>
        <pc:sldMasterMkLst>
          <pc:docMk/>
          <pc:sldMasterMk cId="824438202" sldId="2147483738"/>
        </pc:sldMasterMkLst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2530701253" sldId="2147483727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1648545310" sldId="2147483728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2675809700" sldId="2147483729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2542719668" sldId="2147483730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3916866465" sldId="2147483731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865433681" sldId="2147483732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3841674014" sldId="2147483733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4279116905" sldId="2147483734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3810284246" sldId="2147483735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821605443" sldId="2147483736"/>
          </pc:sldLayoutMkLst>
        </pc:sldLayoutChg>
        <pc:sldLayoutChg chg="add">
          <pc:chgData name="Аркадий Лебедев" userId="c38762aba365bae2" providerId="LiveId" clId="{C31319B8-6D65-4501-9F63-7825A3AF6B65}" dt="2024-04-21T06:25:54.120" v="5" actId="26606"/>
          <pc:sldLayoutMkLst>
            <pc:docMk/>
            <pc:sldMasterMk cId="824438202" sldId="2147483738"/>
            <pc:sldLayoutMk cId="2935327607" sldId="214748373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DFAD6-9B54-4CF0-A841-F73B4DEAF038}" type="datetimeFigureOut">
              <a:rPr lang="ru-RU" smtClean="0"/>
              <a:t>21.04.2024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AFC67-F8D2-42E3-B71D-E6F0277D78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9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Denial of service (DOS) attacks protection</a:t>
            </a:r>
            <a:endParaRPr lang="ru-RU" sz="12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Согласие об использовании персональных данных</a:t>
            </a:r>
            <a:endParaRPr lang="en-US" sz="12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AFC67-F8D2-42E3-B71D-E6F0277D780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95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1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7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0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2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0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3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0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1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4/21/2024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4438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microsoft.com/office/2007/relationships/hdphoto" Target="../media/hdphoto4.wdp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C0AFF-4532-013C-1E3B-B35E06CFC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ЪУЪ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44CC76-122F-649A-9A33-34B7DACDE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730750"/>
            <a:ext cx="5459343" cy="1577975"/>
          </a:xfrm>
        </p:spPr>
        <p:txBody>
          <a:bodyPr>
            <a:normAutofit/>
          </a:bodyPr>
          <a:lstStyle/>
          <a:p>
            <a:r>
              <a:rPr lang="ru-RU" sz="15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Всероссийские соревнования среди студентов по спортивному программированию «Код образования»</a:t>
            </a:r>
            <a:endParaRPr lang="en-US" sz="15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16EB93-E299-481D-A004-769603D3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D13B55-E709-4E18-924B-655433A92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3B2E1D-0135-45FF-990A-436697D2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BD9E0F-507C-49AD-B619-B42B4D342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1351546-3BA2-9CF2-99C0-2CD7B499A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8" b="15132"/>
          <a:stretch/>
        </p:blipFill>
        <p:spPr>
          <a:xfrm>
            <a:off x="4988203" y="360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1699684-133B-4E51-9D6C-72C199845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7" y="72576"/>
            <a:ext cx="5174620" cy="67832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35718E1-1667-9CF0-B0B6-EA8C3A18F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7110" y="-40222"/>
            <a:ext cx="1504603" cy="1579833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эмблема, нашивка, герб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978687DA-B018-4399-2148-9E8A872AD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40" y="469962"/>
            <a:ext cx="1798531" cy="204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6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509F3A-1267-FF8C-411A-27B3BAA9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B1070F-F8B9-98B3-E933-C715DC00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0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34C4FC-7A5D-60D0-7D28-15D75253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96" y="2209630"/>
            <a:ext cx="470600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BC9BA-BBD9-A10F-35B7-AA21C9CF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7A067C-6938-A432-C2A3-B1E49861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Поступая в вуз тяжело найти всю нужную информацию и действительно понять плюсы и минуса университета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Отсутствие возможности посещения экскурсий в удалённых местах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Отсутствие централизованной системы предоставления достаточной информации о ВУЗах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Отсутствие централизованной возможности общаться со студентами ВУЗов </a:t>
            </a:r>
          </a:p>
          <a:p>
            <a:endParaRPr lang="ru-RU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2E0D6-083D-59D7-7DC2-0FD34549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494" y="5901695"/>
            <a:ext cx="653618" cy="8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BC9BA-BBD9-A10F-35B7-AA21C9CF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Проблемы абитуриентов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7A067C-6938-A432-C2A3-B1E49861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Сложность оценки ВУЗа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Сложно посетить все ВУЗы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Отсутствие единого информационного источника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Отсутствие централизованной возможности общаться со студентами ВУЗов </a:t>
            </a:r>
          </a:p>
          <a:p>
            <a:endParaRPr lang="ru-RU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92E0D6-083D-59D7-7DC2-0FD34549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494" y="5901695"/>
            <a:ext cx="653618" cy="8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7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D2B77-558F-FDD3-6D8C-4F7CA78B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 </a:t>
            </a:r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Наша команда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C5E03C-6646-D42A-E4F4-D2E2A6D62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Лебедев Аркадий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Дьячков Егор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Кочетков Денис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A440CE-4687-8501-AFDF-D92EDDFB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3" y="6026478"/>
            <a:ext cx="4306267" cy="564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79D88-AD63-BDF4-3E02-4EB55165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518" y="3055735"/>
            <a:ext cx="3048003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Столото | ТРЦ «РИО» в Твери: официальный сайт | Афиша  торгово-развлекательного центра, кинотеатр">
            <a:extLst>
              <a:ext uri="{FF2B5EF4-FFF2-40B4-BE49-F238E27FC236}">
                <a16:creationId xmlns:a16="http://schemas.microsoft.com/office/drawing/2014/main" id="{212CCB5C-B51B-9C88-2482-FD1B9282A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922" y="3373901"/>
            <a:ext cx="2398643" cy="239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Уралхим ОХК АО - Объединенная химическая компания - CNews">
            <a:extLst>
              <a:ext uri="{FF2B5EF4-FFF2-40B4-BE49-F238E27FC236}">
                <a16:creationId xmlns:a16="http://schemas.microsoft.com/office/drawing/2014/main" id="{C08293F9-4E94-7E3A-0F1A-723D4C59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15" y="5190804"/>
            <a:ext cx="1936858" cy="27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Министерство спорта Российской Федерации — Википедия">
            <a:extLst>
              <a:ext uri="{FF2B5EF4-FFF2-40B4-BE49-F238E27FC236}">
                <a16:creationId xmlns:a16="http://schemas.microsoft.com/office/drawing/2014/main" id="{74CBF42D-B4F0-041D-D82B-C045F025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40" y="103289"/>
            <a:ext cx="1348809" cy="162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Министерство науки и высшего образования РФ">
            <a:extLst>
              <a:ext uri="{FF2B5EF4-FFF2-40B4-BE49-F238E27FC236}">
                <a16:creationId xmlns:a16="http://schemas.microsoft.com/office/drawing/2014/main" id="{274784CA-4EB8-BEB7-E51B-1B54034FE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237" y="28928"/>
            <a:ext cx="1547117" cy="169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Логотипы и фирменный стиль">
            <a:extLst>
              <a:ext uri="{FF2B5EF4-FFF2-40B4-BE49-F238E27FC236}">
                <a16:creationId xmlns:a16="http://schemas.microsoft.com/office/drawing/2014/main" id="{942077E4-781D-5DD1-02D3-E5569A761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199" y="5665583"/>
            <a:ext cx="2398643" cy="9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C67715-DF9A-DD50-7323-FCB8AD5B2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79799" y="5901999"/>
            <a:ext cx="2232401" cy="83200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афика, Шрифт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4DCE249A-51CE-2CBC-0641-B285D3BCAC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550" y="5805033"/>
            <a:ext cx="1547117" cy="860156"/>
          </a:xfrm>
          <a:prstGeom prst="rect">
            <a:avLst/>
          </a:prstGeom>
        </p:spPr>
      </p:pic>
      <p:pic>
        <p:nvPicPr>
          <p:cNvPr id="2064" name="Picture 16" descr="ГГНТУ им. акад. М.Д. Миллионщикова, Грозненский государственный нефтяной  технический университет имени академика М.Д. Миллионщикова">
            <a:extLst>
              <a:ext uri="{FF2B5EF4-FFF2-40B4-BE49-F238E27FC236}">
                <a16:creationId xmlns:a16="http://schemas.microsoft.com/office/drawing/2014/main" id="{DB203196-6500-9D47-D03E-5324EC5F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354" y="1846032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70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08EFE7-C016-18D3-A659-960BAF67E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7EC469B-E8F1-5F49-41A5-1593FD5D746B}"/>
              </a:ext>
            </a:extLst>
          </p:cNvPr>
          <p:cNvSpPr txBox="1">
            <a:spLocks/>
          </p:cNvSpPr>
          <p:nvPr/>
        </p:nvSpPr>
        <p:spPr>
          <a:xfrm>
            <a:off x="7693836" y="2686471"/>
            <a:ext cx="2794870" cy="1485058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Лебедев Аркадий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Дьячков Егор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Кочетков Денис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F4469AD-289F-6877-E991-CB42E17A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118" y="1777963"/>
            <a:ext cx="7422777" cy="1228288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Наша команда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73482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25425-3F5B-8F92-1998-BB69A6A6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Проблема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478526-01DD-3DC9-B3EB-C18C8D9FAD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Сложность оценки ВУЗа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Сложно посетить все ВУЗы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Отсутствие единого информационного источника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Нет возможности общаться со студентами всех ВУЗов </a:t>
            </a:r>
          </a:p>
          <a:p>
            <a:endParaRPr lang="ru-RU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2" name="Объект 11" descr="Изображение выглядит как одежда, Человеческое лицо,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95E28426-B316-5CFA-8F32-84D98B0108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292" y="1235869"/>
            <a:ext cx="4386262" cy="4386262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E7A672-6666-B3B0-A2E4-E20EFEA84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494" y="5901695"/>
            <a:ext cx="653618" cy="8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6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E82DC-B146-3A76-FFEF-775922F3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Решение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DE90A44-C1FC-1FA4-7F28-3E2E82326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93"/>
          <a:stretch/>
        </p:blipFill>
        <p:spPr>
          <a:xfrm>
            <a:off x="2166730" y="1702905"/>
            <a:ext cx="7858539" cy="4460048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544C21-7387-A75B-590E-8A75A264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494" y="5901695"/>
            <a:ext cx="653618" cy="8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9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64190-2971-FFA0-3E34-234C2730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Функционал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8C4938-BE87-C979-E917-5B9B4006D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Страница ВУЗа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Виртуальная экскурсия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Форум обсуждения ВУЗов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Верификация студентов по скану студенческого билета с применением ИИ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Чат для анонимного общения со студентами</a:t>
            </a:r>
          </a:p>
          <a:p>
            <a:r>
              <a:rPr lang="ru-RU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Модерация чата с применением ИИ</a:t>
            </a:r>
          </a:p>
          <a:p>
            <a:endParaRPr lang="ru-RU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A275C9-7D25-E1A2-D281-240AEC5C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494" y="5901695"/>
            <a:ext cx="653618" cy="8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5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3559A-7A3D-C6F2-B8BB-CD63BFD4D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Видео-демонстрация</a:t>
            </a:r>
            <a:endParaRPr lang="ru-RU" dirty="0"/>
          </a:p>
        </p:txBody>
      </p:sp>
      <p:pic>
        <p:nvPicPr>
          <p:cNvPr id="4" name="ЪУЪ">
            <a:hlinkClick r:id="" action="ppaction://media"/>
            <a:extLst>
              <a:ext uri="{FF2B5EF4-FFF2-40B4-BE49-F238E27FC236}">
                <a16:creationId xmlns:a16="http://schemas.microsoft.com/office/drawing/2014/main" id="{C3953E8D-44BD-01ED-DB69-B062A42C98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1443" y="1644247"/>
            <a:ext cx="8309114" cy="4673753"/>
          </a:xfrm>
        </p:spPr>
      </p:pic>
    </p:spTree>
    <p:extLst>
      <p:ext uri="{BB962C8B-B14F-4D97-AF65-F5344CB8AC3E}">
        <p14:creationId xmlns:p14="http://schemas.microsoft.com/office/powerpoint/2010/main" val="62472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44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3" name="Oval 46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4" name="Oval 47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105" name="Rectangle 50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06" name="Rectangle 51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07" name="Rectangle 49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08" name="Rectangle 53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09" name="Rectangle 55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57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11" name="Rectangle 58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59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60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62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tangle 69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16" name="Group 71">
            <a:extLst>
              <a:ext uri="{FF2B5EF4-FFF2-40B4-BE49-F238E27FC236}">
                <a16:creationId xmlns:a16="http://schemas.microsoft.com/office/drawing/2014/main" id="{283B8B97-2EEE-4843-8C7F-758D84C5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6C52333-1FA7-4EAF-8286-14B008B1B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9EC4961-FC08-40D1-8428-FF961619C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7240EBB-89C3-4662-887C-56272E083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Объект 4" descr="Изображение выглядит как строительство, город, ночь&#10;&#10;Автоматически созданное описание">
            <a:extLst>
              <a:ext uri="{FF2B5EF4-FFF2-40B4-BE49-F238E27FC236}">
                <a16:creationId xmlns:a16="http://schemas.microsoft.com/office/drawing/2014/main" id="{4D867ECD-0137-529F-323E-FE2C573C84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20BE029-3735-9E90-9386-1696C621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Стек технологий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2C7F8AC-527A-BE47-C678-6D8EC2B91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Django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Yandex JavaScript API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AJAX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Transformers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Opencv</a:t>
            </a: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Scikit-learn</a:t>
            </a:r>
          </a:p>
          <a:p>
            <a:r>
              <a:rPr lang="en-US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Torch</a:t>
            </a: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Pytesseract</a:t>
            </a:r>
            <a:endParaRPr lang="en-US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Flet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0F7488-6BBA-9AF0-E535-C8E330FF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494" y="5901695"/>
            <a:ext cx="653618" cy="8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7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3B8B97-2EEE-4843-8C7F-758D84C5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6C52333-1FA7-4EAF-8286-14B008B1B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EC4961-FC08-40D1-8428-FF961619C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7240EBB-89C3-4662-887C-56272E083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BAF8F1-B09C-EC1F-A614-E0CB763D0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F2BD86D-A535-D090-50CE-AC5F1689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/>
          <a:lstStyle/>
          <a:p>
            <a:r>
              <a:rPr lang="ru-RU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Безопасность</a:t>
            </a:r>
            <a:endParaRPr lang="ru-RU" dirty="0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1931DD4B-450D-D066-7B67-9B6749BF4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5255670" cy="3779837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Cross site scripting (XSS) protection</a:t>
            </a:r>
          </a:p>
          <a:p>
            <a:r>
              <a:rPr lang="en-US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Cross site request forgery (CSRF) protection</a:t>
            </a:r>
          </a:p>
          <a:p>
            <a:r>
              <a:rPr lang="en-US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SQL injection protection</a:t>
            </a:r>
          </a:p>
          <a:p>
            <a:r>
              <a:rPr lang="en-US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Clickjacking protection</a:t>
            </a:r>
            <a:endParaRPr lang="ru-RU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ru-RU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Политика конфиденциальности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904D5C0-0CA5-FAF4-AB9D-CE00990E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494" y="5901695"/>
            <a:ext cx="653618" cy="8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1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1398D-D04B-2C0A-BFDA-9F2B2291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Road map</a:t>
            </a:r>
            <a:endParaRPr lang="ru-RU" dirty="0"/>
          </a:p>
        </p:txBody>
      </p:sp>
      <p:sp>
        <p:nvSpPr>
          <p:cNvPr id="4" name="Freeform: Shape 22" descr="timeline ">
            <a:extLst>
              <a:ext uri="{FF2B5EF4-FFF2-40B4-BE49-F238E27FC236}">
                <a16:creationId xmlns:a16="http://schemas.microsoft.com/office/drawing/2014/main" id="{126CF2C3-3F25-7D18-83CB-A82A61175429}"/>
              </a:ext>
            </a:extLst>
          </p:cNvPr>
          <p:cNvSpPr/>
          <p:nvPr/>
        </p:nvSpPr>
        <p:spPr>
          <a:xfrm flipH="1" flipV="1">
            <a:off x="1538703" y="2428019"/>
            <a:ext cx="9252295" cy="2410190"/>
          </a:xfrm>
          <a:custGeom>
            <a:avLst/>
            <a:gdLst>
              <a:gd name="connsiteX0" fmla="*/ 1192508 w 9252295"/>
              <a:gd name="connsiteY0" fmla="*/ 2410190 h 2410190"/>
              <a:gd name="connsiteX1" fmla="*/ 0 w 9252295"/>
              <a:gd name="connsiteY1" fmla="*/ 1217682 h 2410190"/>
              <a:gd name="connsiteX2" fmla="*/ 1107 w 9252295"/>
              <a:gd name="connsiteY2" fmla="*/ 1206703 h 2410190"/>
              <a:gd name="connsiteX3" fmla="*/ 96158 w 9252295"/>
              <a:gd name="connsiteY3" fmla="*/ 1206703 h 2410190"/>
              <a:gd name="connsiteX4" fmla="*/ 95051 w 9252295"/>
              <a:gd name="connsiteY4" fmla="*/ 1217682 h 2410190"/>
              <a:gd name="connsiteX5" fmla="*/ 1192508 w 9252295"/>
              <a:gd name="connsiteY5" fmla="*/ 2315139 h 2410190"/>
              <a:gd name="connsiteX6" fmla="*/ 2289965 w 9252295"/>
              <a:gd name="connsiteY6" fmla="*/ 1217682 h 2410190"/>
              <a:gd name="connsiteX7" fmla="*/ 2289554 w 9252295"/>
              <a:gd name="connsiteY7" fmla="*/ 1209531 h 2410190"/>
              <a:gd name="connsiteX8" fmla="*/ 2290085 w 9252295"/>
              <a:gd name="connsiteY8" fmla="*/ 1209531 h 2410190"/>
              <a:gd name="connsiteX9" fmla="*/ 2295831 w 9252295"/>
              <a:gd name="connsiteY9" fmla="*/ 1095755 h 2410190"/>
              <a:gd name="connsiteX10" fmla="*/ 3482182 w 9252295"/>
              <a:gd name="connsiteY10" fmla="*/ 25174 h 2410190"/>
              <a:gd name="connsiteX11" fmla="*/ 4668533 w 9252295"/>
              <a:gd name="connsiteY11" fmla="*/ 1095755 h 2410190"/>
              <a:gd name="connsiteX12" fmla="*/ 4674278 w 9252295"/>
              <a:gd name="connsiteY12" fmla="*/ 1209531 h 2410190"/>
              <a:gd name="connsiteX13" fmla="*/ 4673516 w 9252295"/>
              <a:gd name="connsiteY13" fmla="*/ 1209531 h 2410190"/>
              <a:gd name="connsiteX14" fmla="*/ 4678322 w 9252295"/>
              <a:gd name="connsiteY14" fmla="*/ 1304717 h 2410190"/>
              <a:gd name="connsiteX15" fmla="*/ 5770114 w 9252295"/>
              <a:gd name="connsiteY15" fmla="*/ 2289966 h 2410190"/>
              <a:gd name="connsiteX16" fmla="*/ 6861904 w 9252295"/>
              <a:gd name="connsiteY16" fmla="*/ 1304717 h 2410190"/>
              <a:gd name="connsiteX17" fmla="*/ 6867159 w 9252295"/>
              <a:gd name="connsiteY17" fmla="*/ 1200660 h 2410190"/>
              <a:gd name="connsiteX18" fmla="*/ 6867690 w 9252295"/>
              <a:gd name="connsiteY18" fmla="*/ 1200660 h 2410190"/>
              <a:gd name="connsiteX19" fmla="*/ 6867279 w 9252295"/>
              <a:gd name="connsiteY19" fmla="*/ 1192508 h 2410190"/>
              <a:gd name="connsiteX20" fmla="*/ 8059787 w 9252295"/>
              <a:gd name="connsiteY20" fmla="*/ 0 h 2410190"/>
              <a:gd name="connsiteX21" fmla="*/ 9252295 w 9252295"/>
              <a:gd name="connsiteY21" fmla="*/ 1192508 h 2410190"/>
              <a:gd name="connsiteX22" fmla="*/ 9251964 w 9252295"/>
              <a:gd name="connsiteY22" fmla="*/ 1195794 h 2410190"/>
              <a:gd name="connsiteX23" fmla="*/ 9156913 w 9252295"/>
              <a:gd name="connsiteY23" fmla="*/ 1195794 h 2410190"/>
              <a:gd name="connsiteX24" fmla="*/ 9157244 w 9252295"/>
              <a:gd name="connsiteY24" fmla="*/ 1192508 h 2410190"/>
              <a:gd name="connsiteX25" fmla="*/ 8059787 w 9252295"/>
              <a:gd name="connsiteY25" fmla="*/ 95051 h 2410190"/>
              <a:gd name="connsiteX26" fmla="*/ 6962330 w 9252295"/>
              <a:gd name="connsiteY26" fmla="*/ 1192508 h 2410190"/>
              <a:gd name="connsiteX27" fmla="*/ 6962741 w 9252295"/>
              <a:gd name="connsiteY27" fmla="*/ 1200660 h 2410190"/>
              <a:gd name="connsiteX28" fmla="*/ 6962209 w 9252295"/>
              <a:gd name="connsiteY28" fmla="*/ 1200660 h 2410190"/>
              <a:gd name="connsiteX29" fmla="*/ 6956464 w 9252295"/>
              <a:gd name="connsiteY29" fmla="*/ 1314435 h 2410190"/>
              <a:gd name="connsiteX30" fmla="*/ 5770114 w 9252295"/>
              <a:gd name="connsiteY30" fmla="*/ 2385016 h 2410190"/>
              <a:gd name="connsiteX31" fmla="*/ 4583763 w 9252295"/>
              <a:gd name="connsiteY31" fmla="*/ 1314435 h 2410190"/>
              <a:gd name="connsiteX32" fmla="*/ 4578017 w 9252295"/>
              <a:gd name="connsiteY32" fmla="*/ 1200660 h 2410190"/>
              <a:gd name="connsiteX33" fmla="*/ 4578780 w 9252295"/>
              <a:gd name="connsiteY33" fmla="*/ 1200660 h 2410190"/>
              <a:gd name="connsiteX34" fmla="*/ 4573974 w 9252295"/>
              <a:gd name="connsiteY34" fmla="*/ 1105474 h 2410190"/>
              <a:gd name="connsiteX35" fmla="*/ 3482182 w 9252295"/>
              <a:gd name="connsiteY35" fmla="*/ 120225 h 2410190"/>
              <a:gd name="connsiteX36" fmla="*/ 2390391 w 9252295"/>
              <a:gd name="connsiteY36" fmla="*/ 1105474 h 2410190"/>
              <a:gd name="connsiteX37" fmla="*/ 2385136 w 9252295"/>
              <a:gd name="connsiteY37" fmla="*/ 1209531 h 2410190"/>
              <a:gd name="connsiteX38" fmla="*/ 2384604 w 9252295"/>
              <a:gd name="connsiteY38" fmla="*/ 1209531 h 2410190"/>
              <a:gd name="connsiteX39" fmla="*/ 2385016 w 9252295"/>
              <a:gd name="connsiteY39" fmla="*/ 1217682 h 2410190"/>
              <a:gd name="connsiteX40" fmla="*/ 1192508 w 9252295"/>
              <a:gd name="connsiteY40" fmla="*/ 2410190 h 241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252295" h="2410190">
                <a:moveTo>
                  <a:pt x="1192508" y="2410190"/>
                </a:moveTo>
                <a:cubicBezTo>
                  <a:pt x="533904" y="2410190"/>
                  <a:pt x="0" y="1876286"/>
                  <a:pt x="0" y="1217682"/>
                </a:cubicBezTo>
                <a:lnTo>
                  <a:pt x="1107" y="1206703"/>
                </a:lnTo>
                <a:lnTo>
                  <a:pt x="96158" y="1206703"/>
                </a:lnTo>
                <a:lnTo>
                  <a:pt x="95051" y="1217682"/>
                </a:lnTo>
                <a:cubicBezTo>
                  <a:pt x="95051" y="1823791"/>
                  <a:pt x="586400" y="2315139"/>
                  <a:pt x="1192508" y="2315139"/>
                </a:cubicBezTo>
                <a:cubicBezTo>
                  <a:pt x="1798616" y="2315139"/>
                  <a:pt x="2289965" y="1823791"/>
                  <a:pt x="2289965" y="1217682"/>
                </a:cubicBezTo>
                <a:lnTo>
                  <a:pt x="2289554" y="1209531"/>
                </a:lnTo>
                <a:lnTo>
                  <a:pt x="2290085" y="1209531"/>
                </a:lnTo>
                <a:lnTo>
                  <a:pt x="2295831" y="1095755"/>
                </a:lnTo>
                <a:cubicBezTo>
                  <a:pt x="2356899" y="494427"/>
                  <a:pt x="2864742" y="25174"/>
                  <a:pt x="3482182" y="25174"/>
                </a:cubicBezTo>
                <a:cubicBezTo>
                  <a:pt x="4099623" y="25174"/>
                  <a:pt x="4607465" y="494427"/>
                  <a:pt x="4668533" y="1095755"/>
                </a:cubicBezTo>
                <a:lnTo>
                  <a:pt x="4674278" y="1209531"/>
                </a:lnTo>
                <a:lnTo>
                  <a:pt x="4673516" y="1209531"/>
                </a:lnTo>
                <a:lnTo>
                  <a:pt x="4678322" y="1304717"/>
                </a:lnTo>
                <a:cubicBezTo>
                  <a:pt x="4734523" y="1858116"/>
                  <a:pt x="5201886" y="2289966"/>
                  <a:pt x="5770114" y="2289966"/>
                </a:cubicBezTo>
                <a:cubicBezTo>
                  <a:pt x="6338340" y="2289966"/>
                  <a:pt x="6805704" y="1858116"/>
                  <a:pt x="6861904" y="1304717"/>
                </a:cubicBezTo>
                <a:lnTo>
                  <a:pt x="6867159" y="1200660"/>
                </a:lnTo>
                <a:lnTo>
                  <a:pt x="6867690" y="1200660"/>
                </a:lnTo>
                <a:lnTo>
                  <a:pt x="6867279" y="1192508"/>
                </a:lnTo>
                <a:cubicBezTo>
                  <a:pt x="6867279" y="533905"/>
                  <a:pt x="7401183" y="0"/>
                  <a:pt x="8059787" y="0"/>
                </a:cubicBezTo>
                <a:cubicBezTo>
                  <a:pt x="8718390" y="0"/>
                  <a:pt x="9252295" y="533905"/>
                  <a:pt x="9252295" y="1192508"/>
                </a:cubicBezTo>
                <a:lnTo>
                  <a:pt x="9251964" y="1195794"/>
                </a:lnTo>
                <a:lnTo>
                  <a:pt x="9156913" y="1195794"/>
                </a:lnTo>
                <a:lnTo>
                  <a:pt x="9157244" y="1192508"/>
                </a:lnTo>
                <a:cubicBezTo>
                  <a:pt x="9157244" y="586400"/>
                  <a:pt x="8665895" y="95051"/>
                  <a:pt x="8059787" y="95051"/>
                </a:cubicBezTo>
                <a:cubicBezTo>
                  <a:pt x="7453679" y="95051"/>
                  <a:pt x="6962330" y="586400"/>
                  <a:pt x="6962330" y="1192508"/>
                </a:cubicBezTo>
                <a:lnTo>
                  <a:pt x="6962741" y="1200660"/>
                </a:lnTo>
                <a:lnTo>
                  <a:pt x="6962209" y="1200660"/>
                </a:lnTo>
                <a:lnTo>
                  <a:pt x="6956464" y="1314435"/>
                </a:lnTo>
                <a:cubicBezTo>
                  <a:pt x="6895396" y="1915764"/>
                  <a:pt x="6387554" y="2385016"/>
                  <a:pt x="5770114" y="2385016"/>
                </a:cubicBezTo>
                <a:cubicBezTo>
                  <a:pt x="5152672" y="2385016"/>
                  <a:pt x="4644831" y="1915764"/>
                  <a:pt x="4583763" y="1314435"/>
                </a:cubicBezTo>
                <a:lnTo>
                  <a:pt x="4578017" y="1200660"/>
                </a:lnTo>
                <a:lnTo>
                  <a:pt x="4578780" y="1200660"/>
                </a:lnTo>
                <a:lnTo>
                  <a:pt x="4573974" y="1105474"/>
                </a:lnTo>
                <a:cubicBezTo>
                  <a:pt x="4517772" y="552075"/>
                  <a:pt x="4050409" y="120225"/>
                  <a:pt x="3482182" y="120225"/>
                </a:cubicBezTo>
                <a:cubicBezTo>
                  <a:pt x="2913956" y="120225"/>
                  <a:pt x="2446592" y="552075"/>
                  <a:pt x="2390391" y="1105474"/>
                </a:cubicBezTo>
                <a:lnTo>
                  <a:pt x="2385136" y="1209531"/>
                </a:lnTo>
                <a:lnTo>
                  <a:pt x="2384604" y="1209531"/>
                </a:lnTo>
                <a:lnTo>
                  <a:pt x="2385016" y="1217682"/>
                </a:lnTo>
                <a:cubicBezTo>
                  <a:pt x="2385016" y="1876286"/>
                  <a:pt x="1851111" y="2410190"/>
                  <a:pt x="1192508" y="2410190"/>
                </a:cubicBezTo>
                <a:close/>
              </a:path>
            </a:pathLst>
          </a:custGeom>
          <a:gradFill flip="none" rotWithShape="1">
            <a:gsLst>
              <a:gs pos="61000">
                <a:srgbClr val="00B0F0">
                  <a:lumMod val="100000"/>
                </a:srgbClr>
              </a:gs>
              <a:gs pos="39000">
                <a:schemeClr val="accent5"/>
              </a:gs>
              <a:gs pos="18000">
                <a:schemeClr val="accent4"/>
              </a:gs>
              <a:gs pos="92000">
                <a:schemeClr val="accent3"/>
              </a:gs>
            </a:gsLst>
            <a:lin ang="10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577D740-B607-4664-C3FD-4BE95F55B5D6}"/>
              </a:ext>
            </a:extLst>
          </p:cNvPr>
          <p:cNvSpPr>
            <a:spLocks noGrp="1"/>
          </p:cNvSpPr>
          <p:nvPr/>
        </p:nvSpPr>
        <p:spPr>
          <a:xfrm>
            <a:off x="1868826" y="2726571"/>
            <a:ext cx="1796396" cy="768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Хакатон </a:t>
            </a:r>
          </a:p>
          <a:p>
            <a:r>
              <a:rPr lang="ru-RU" dirty="0"/>
              <a:t>20-21.04.2024</a:t>
            </a:r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949ED2F-296C-5B87-9151-632B8191CFC8}"/>
              </a:ext>
            </a:extLst>
          </p:cNvPr>
          <p:cNvSpPr>
            <a:spLocks noGrp="1"/>
          </p:cNvSpPr>
          <p:nvPr/>
        </p:nvSpPr>
        <p:spPr>
          <a:xfrm>
            <a:off x="1799013" y="3464770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разработка </a:t>
            </a:r>
            <a:r>
              <a:rPr lang="en-US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MVP-</a:t>
            </a:r>
            <a:r>
              <a:rPr lang="ru-RU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продукта</a:t>
            </a:r>
            <a:endParaRPr lang="en-US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7BAAD5E0-E797-837E-1D82-0C9962659267}"/>
              </a:ext>
            </a:extLst>
          </p:cNvPr>
          <p:cNvSpPr>
            <a:spLocks noGrp="1"/>
          </p:cNvSpPr>
          <p:nvPr/>
        </p:nvSpPr>
        <p:spPr>
          <a:xfrm>
            <a:off x="4031177" y="2908829"/>
            <a:ext cx="1938439" cy="586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Весна 2024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AB0A46C-ECE2-EC40-7690-0466052C7B41}"/>
              </a:ext>
            </a:extLst>
          </p:cNvPr>
          <p:cNvSpPr>
            <a:spLocks noGrp="1"/>
          </p:cNvSpPr>
          <p:nvPr/>
        </p:nvSpPr>
        <p:spPr>
          <a:xfrm>
            <a:off x="4060975" y="3464770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Дообучение моделей машинного обучения</a:t>
            </a:r>
            <a:endParaRPr lang="en-US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6400C984-6C1A-91EF-6EAE-1C3AF5F0A9FB}"/>
              </a:ext>
            </a:extLst>
          </p:cNvPr>
          <p:cNvSpPr>
            <a:spLocks noGrp="1"/>
          </p:cNvSpPr>
          <p:nvPr/>
        </p:nvSpPr>
        <p:spPr>
          <a:xfrm>
            <a:off x="6326986" y="2988559"/>
            <a:ext cx="2100017" cy="50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Лето 2024</a:t>
            </a:r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A073B6B2-8F8E-79CD-3273-1C93CDA90C98}"/>
              </a:ext>
            </a:extLst>
          </p:cNvPr>
          <p:cNvSpPr>
            <a:spLocks noGrp="1"/>
          </p:cNvSpPr>
          <p:nvPr/>
        </p:nvSpPr>
        <p:spPr>
          <a:xfrm>
            <a:off x="6388213" y="3464770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Тестирование и рекламная компания продукта </a:t>
            </a:r>
            <a:endParaRPr lang="en-US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249E206A-2654-73ED-2703-416EAD69ACBD}"/>
              </a:ext>
            </a:extLst>
          </p:cNvPr>
          <p:cNvSpPr>
            <a:spLocks noGrp="1"/>
          </p:cNvSpPr>
          <p:nvPr/>
        </p:nvSpPr>
        <p:spPr>
          <a:xfrm>
            <a:off x="8579419" y="2988559"/>
            <a:ext cx="1796396" cy="50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/>
              <a:t> Осень 2024</a:t>
            </a:r>
            <a:endParaRPr lang="en-US" dirty="0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3191EDAE-3E97-1EB7-3A98-31D403F4010E}"/>
              </a:ext>
            </a:extLst>
          </p:cNvPr>
          <p:cNvSpPr>
            <a:spLocks noGrp="1"/>
          </p:cNvSpPr>
          <p:nvPr/>
        </p:nvSpPr>
        <p:spPr>
          <a:xfrm>
            <a:off x="8579420" y="3464770"/>
            <a:ext cx="1813567" cy="706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Выход на рынок</a:t>
            </a:r>
            <a:endParaRPr lang="en-US" sz="16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Oval 1" descr="timeline endpoints">
            <a:extLst>
              <a:ext uri="{FF2B5EF4-FFF2-40B4-BE49-F238E27FC236}">
                <a16:creationId xmlns:a16="http://schemas.microsoft.com/office/drawing/2014/main" id="{5941ACD0-200E-5DB3-406C-FCF8366D5523}"/>
              </a:ext>
            </a:extLst>
          </p:cNvPr>
          <p:cNvSpPr/>
          <p:nvPr/>
        </p:nvSpPr>
        <p:spPr>
          <a:xfrm>
            <a:off x="1466384" y="3557399"/>
            <a:ext cx="218092" cy="21809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2" descr="timeline endpoints">
            <a:extLst>
              <a:ext uri="{FF2B5EF4-FFF2-40B4-BE49-F238E27FC236}">
                <a16:creationId xmlns:a16="http://schemas.microsoft.com/office/drawing/2014/main" id="{C77507FB-83DF-47A7-1822-7475E0C719A5}"/>
              </a:ext>
            </a:extLst>
          </p:cNvPr>
          <p:cNvSpPr/>
          <p:nvPr/>
        </p:nvSpPr>
        <p:spPr>
          <a:xfrm>
            <a:off x="10626793" y="3557399"/>
            <a:ext cx="218092" cy="218092"/>
          </a:xfrm>
          <a:prstGeom prst="ellipse">
            <a:avLst/>
          </a:prstGeom>
          <a:solidFill>
            <a:srgbClr val="C3554D"/>
          </a:solidFill>
          <a:ln w="76200">
            <a:solidFill>
              <a:srgbClr val="C355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0A47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3D6D2-61D3-8620-46F2-C8E6CE10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494" y="5901695"/>
            <a:ext cx="653618" cy="8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9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53FE3DC-C2D1-15CD-1601-F10F9D15C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7EC469B-E8F1-5F49-41A5-1593FD5D746B}"/>
              </a:ext>
            </a:extLst>
          </p:cNvPr>
          <p:cNvSpPr txBox="1">
            <a:spLocks/>
          </p:cNvSpPr>
          <p:nvPr/>
        </p:nvSpPr>
        <p:spPr>
          <a:xfrm>
            <a:off x="4429835" y="0"/>
            <a:ext cx="3332329" cy="2120900"/>
          </a:xfrm>
          <a:prstGeom prst="rect">
            <a:avLst/>
          </a:prstGeom>
          <a:solidFill>
            <a:srgbClr val="082BA6"/>
          </a:solidFill>
        </p:spPr>
        <p:txBody>
          <a:bodyPr/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800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Наша команда</a:t>
            </a:r>
            <a:endParaRPr lang="ru-RU" sz="28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ru-RU" sz="12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Лебедев Аркадий</a:t>
            </a:r>
          </a:p>
          <a:p>
            <a:pPr algn="ctr"/>
            <a:r>
              <a:rPr lang="ru-RU" sz="12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Дьячков Егор</a:t>
            </a:r>
          </a:p>
          <a:p>
            <a:pPr algn="ctr"/>
            <a:r>
              <a:rPr lang="ru-RU" sz="12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Кочетков Денис</a:t>
            </a:r>
          </a:p>
          <a:p>
            <a:pPr marL="0" indent="0" algn="ctr">
              <a:buNone/>
            </a:pPr>
            <a:r>
              <a:rPr lang="ru-RU" sz="1200" dirty="0">
                <a:latin typeface="JetBrains Mono NL ExtraBold" panose="02000009000000000000" pitchFamily="49" charset="0"/>
                <a:ea typeface="JetBrains Mono NL ExtraBold" panose="02000009000000000000" pitchFamily="49" charset="0"/>
                <a:cs typeface="JetBrains Mono NL ExtraBold" panose="02000009000000000000" pitchFamily="49" charset="0"/>
              </a:rPr>
              <a:t>Тренер</a:t>
            </a:r>
            <a:r>
              <a:rPr lang="ru-RU" sz="12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 Посевин Данила Павлович</a:t>
            </a:r>
          </a:p>
        </p:txBody>
      </p:sp>
    </p:spTree>
    <p:extLst>
      <p:ext uri="{BB962C8B-B14F-4D97-AF65-F5344CB8AC3E}">
        <p14:creationId xmlns:p14="http://schemas.microsoft.com/office/powerpoint/2010/main" val="380014111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382029"/>
      </a:dk2>
      <a:lt2>
        <a:srgbClr val="E2E3E8"/>
      </a:lt2>
      <a:accent1>
        <a:srgbClr val="ACA244"/>
      </a:accent1>
      <a:accent2>
        <a:srgbClr val="B1753B"/>
      </a:accent2>
      <a:accent3>
        <a:srgbClr val="C3554D"/>
      </a:accent3>
      <a:accent4>
        <a:srgbClr val="B13B63"/>
      </a:accent4>
      <a:accent5>
        <a:srgbClr val="C34DA7"/>
      </a:accent5>
      <a:accent6>
        <a:srgbClr val="9C3BB1"/>
      </a:accent6>
      <a:hlink>
        <a:srgbClr val="BF3F8B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225</Words>
  <Application>Microsoft Office PowerPoint</Application>
  <PresentationFormat>Широкоэкранный</PresentationFormat>
  <Paragraphs>68</Paragraphs>
  <Slides>16</Slides>
  <Notes>1</Notes>
  <HiddenSlides>4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Aptos</vt:lpstr>
      <vt:lpstr>Arial</vt:lpstr>
      <vt:lpstr>Avenir Next LT Pro</vt:lpstr>
      <vt:lpstr>Bell MT</vt:lpstr>
      <vt:lpstr>JetBrains Mono</vt:lpstr>
      <vt:lpstr>JetBrains Mono NL ExtraBold</vt:lpstr>
      <vt:lpstr>GlowVTI</vt:lpstr>
      <vt:lpstr>ЪУЪ</vt:lpstr>
      <vt:lpstr>Проблема</vt:lpstr>
      <vt:lpstr>Решение</vt:lpstr>
      <vt:lpstr>Функционал</vt:lpstr>
      <vt:lpstr>Видео-демонстрация</vt:lpstr>
      <vt:lpstr>Стек технологий</vt:lpstr>
      <vt:lpstr>Безопасность</vt:lpstr>
      <vt:lpstr>Road map</vt:lpstr>
      <vt:lpstr>Презентация PowerPoint</vt:lpstr>
      <vt:lpstr>Презентация PowerPoint</vt:lpstr>
      <vt:lpstr>Презентация PowerPoint</vt:lpstr>
      <vt:lpstr>Презентация PowerPoint</vt:lpstr>
      <vt:lpstr>Проблема</vt:lpstr>
      <vt:lpstr>Проблемы абитуриентов</vt:lpstr>
      <vt:lpstr> Наша команда</vt:lpstr>
      <vt:lpstr>Наша команда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ЪУЪ</dc:title>
  <dc:creator>Аркадий Лебедев</dc:creator>
  <cp:lastModifiedBy>Аркадий Лебедев</cp:lastModifiedBy>
  <cp:revision>1</cp:revision>
  <dcterms:created xsi:type="dcterms:W3CDTF">2024-04-21T06:09:32Z</dcterms:created>
  <dcterms:modified xsi:type="dcterms:W3CDTF">2024-04-21T18:54:11Z</dcterms:modified>
</cp:coreProperties>
</file>